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7"/>
  </p:notesMasterIdLst>
  <p:sldIdLst>
    <p:sldId id="256" r:id="rId6"/>
  </p:sldIdLst>
  <p:sldSz cx="30279975" cy="42808525"/>
  <p:notesSz cx="6858000" cy="9144000"/>
  <p:defaultTextStyle>
    <a:defPPr>
      <a:defRPr lang="en-US"/>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483">
          <p15:clr>
            <a:srgbClr val="A4A3A4"/>
          </p15:clr>
        </p15:guide>
        <p15:guide id="2" pos="953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8EF"/>
    <a:srgbClr val="0098F9"/>
    <a:srgbClr val="F6A921"/>
    <a:srgbClr val="6ED50D"/>
    <a:srgbClr val="F02C00"/>
    <a:srgbClr val="FF9D3D"/>
    <a:srgbClr val="945FDC"/>
    <a:srgbClr val="7A64EC"/>
    <a:srgbClr val="5965FD"/>
    <a:srgbClr val="6DF3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0000" autoAdjust="0"/>
    <p:restoredTop sz="50000" autoAdjust="0"/>
  </p:normalViewPr>
  <p:slideViewPr>
    <p:cSldViewPr>
      <p:cViewPr>
        <p:scale>
          <a:sx n="28" d="100"/>
          <a:sy n="28" d="100"/>
        </p:scale>
        <p:origin x="3728" y="168"/>
      </p:cViewPr>
      <p:guideLst>
        <p:guide orient="horz" pos="13483"/>
        <p:guide pos="953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notesMaster" Target="notesMasters/notesMaster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tableStyles" Target="tableStyles.xml"/><Relationship Id="rId5" Type="http://schemas.openxmlformats.org/officeDocument/2006/relationships/slideMaster" Target="slideMasters/slideMaster1.xml"/><Relationship Id="rId10"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0E5CD0-83F6-4DAA-B74D-3562E44001B4}" type="datetimeFigureOut">
              <a:rPr lang="en-US" smtClean="0"/>
              <a:t>5/14/21</a:t>
            </a:fld>
            <a:endParaRPr lang="en-US"/>
          </a:p>
        </p:txBody>
      </p:sp>
      <p:sp>
        <p:nvSpPr>
          <p:cNvPr id="4" name="Slide Image Placeholder 3"/>
          <p:cNvSpPr>
            <a:spLocks noGrp="1" noRot="1" noChangeAspect="1"/>
          </p:cNvSpPr>
          <p:nvPr>
            <p:ph type="sldImg" idx="2"/>
          </p:nvPr>
        </p:nvSpPr>
        <p:spPr>
          <a:xfrm>
            <a:off x="2216150" y="685800"/>
            <a:ext cx="24257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D9B832-4C48-4B8A-A9E1-E97407052FFA}" type="slidenum">
              <a:rPr lang="en-US" smtClean="0"/>
              <a:t>‹#›</a:t>
            </a:fld>
            <a:endParaRPr lang="en-US"/>
          </a:p>
        </p:txBody>
      </p:sp>
    </p:spTree>
    <p:extLst>
      <p:ext uri="{BB962C8B-B14F-4D97-AF65-F5344CB8AC3E}">
        <p14:creationId xmlns:p14="http://schemas.microsoft.com/office/powerpoint/2010/main" val="1210325285"/>
      </p:ext>
    </p:extLst>
  </p:cSld>
  <p:clrMap bg1="lt1" tx1="dk1" bg2="lt2" tx2="dk2" accent1="accent1" accent2="accent2" accent3="accent3" accent4="accent4" accent5="accent5" accent6="accent6" hlink="hlink" folHlink="folHlink"/>
  <p:notesStyle>
    <a:lvl1pPr marL="0" algn="l" defTabSz="4176431" rtl="0" eaLnBrk="1" latinLnBrk="0" hangingPunct="1">
      <a:defRPr sz="5500" kern="1200">
        <a:solidFill>
          <a:schemeClr val="tx1"/>
        </a:solidFill>
        <a:latin typeface="+mn-lt"/>
        <a:ea typeface="+mn-ea"/>
        <a:cs typeface="+mn-cs"/>
      </a:defRPr>
    </a:lvl1pPr>
    <a:lvl2pPr marL="2088215" algn="l" defTabSz="4176431" rtl="0" eaLnBrk="1" latinLnBrk="0" hangingPunct="1">
      <a:defRPr sz="5500" kern="1200">
        <a:solidFill>
          <a:schemeClr val="tx1"/>
        </a:solidFill>
        <a:latin typeface="+mn-lt"/>
        <a:ea typeface="+mn-ea"/>
        <a:cs typeface="+mn-cs"/>
      </a:defRPr>
    </a:lvl2pPr>
    <a:lvl3pPr marL="4176431" algn="l" defTabSz="4176431" rtl="0" eaLnBrk="1" latinLnBrk="0" hangingPunct="1">
      <a:defRPr sz="5500" kern="1200">
        <a:solidFill>
          <a:schemeClr val="tx1"/>
        </a:solidFill>
        <a:latin typeface="+mn-lt"/>
        <a:ea typeface="+mn-ea"/>
        <a:cs typeface="+mn-cs"/>
      </a:defRPr>
    </a:lvl3pPr>
    <a:lvl4pPr marL="6264646" algn="l" defTabSz="4176431" rtl="0" eaLnBrk="1" latinLnBrk="0" hangingPunct="1">
      <a:defRPr sz="5500" kern="1200">
        <a:solidFill>
          <a:schemeClr val="tx1"/>
        </a:solidFill>
        <a:latin typeface="+mn-lt"/>
        <a:ea typeface="+mn-ea"/>
        <a:cs typeface="+mn-cs"/>
      </a:defRPr>
    </a:lvl4pPr>
    <a:lvl5pPr marL="8352861" algn="l" defTabSz="4176431" rtl="0" eaLnBrk="1" latinLnBrk="0" hangingPunct="1">
      <a:defRPr sz="5500" kern="1200">
        <a:solidFill>
          <a:schemeClr val="tx1"/>
        </a:solidFill>
        <a:latin typeface="+mn-lt"/>
        <a:ea typeface="+mn-ea"/>
        <a:cs typeface="+mn-cs"/>
      </a:defRPr>
    </a:lvl5pPr>
    <a:lvl6pPr marL="10441076" algn="l" defTabSz="4176431" rtl="0" eaLnBrk="1" latinLnBrk="0" hangingPunct="1">
      <a:defRPr sz="5500" kern="1200">
        <a:solidFill>
          <a:schemeClr val="tx1"/>
        </a:solidFill>
        <a:latin typeface="+mn-lt"/>
        <a:ea typeface="+mn-ea"/>
        <a:cs typeface="+mn-cs"/>
      </a:defRPr>
    </a:lvl6pPr>
    <a:lvl7pPr marL="12529292" algn="l" defTabSz="4176431" rtl="0" eaLnBrk="1" latinLnBrk="0" hangingPunct="1">
      <a:defRPr sz="5500" kern="1200">
        <a:solidFill>
          <a:schemeClr val="tx1"/>
        </a:solidFill>
        <a:latin typeface="+mn-lt"/>
        <a:ea typeface="+mn-ea"/>
        <a:cs typeface="+mn-cs"/>
      </a:defRPr>
    </a:lvl7pPr>
    <a:lvl8pPr marL="14617507" algn="l" defTabSz="4176431" rtl="0" eaLnBrk="1" latinLnBrk="0" hangingPunct="1">
      <a:defRPr sz="5500" kern="1200">
        <a:solidFill>
          <a:schemeClr val="tx1"/>
        </a:solidFill>
        <a:latin typeface="+mn-lt"/>
        <a:ea typeface="+mn-ea"/>
        <a:cs typeface="+mn-cs"/>
      </a:defRPr>
    </a:lvl8pPr>
    <a:lvl9pPr marL="16705722" algn="l" defTabSz="4176431" rtl="0" eaLnBrk="1" latinLnBrk="0" hangingPunct="1">
      <a:defRPr sz="55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CD9B832-4C48-4B8A-A9E1-E97407052FFA}" type="slidenum">
              <a:rPr lang="en-US" smtClean="0"/>
              <a:t>1</a:t>
            </a:fld>
            <a:endParaRPr lang="en-US"/>
          </a:p>
        </p:txBody>
      </p:sp>
    </p:spTree>
    <p:extLst>
      <p:ext uri="{BB962C8B-B14F-4D97-AF65-F5344CB8AC3E}">
        <p14:creationId xmlns:p14="http://schemas.microsoft.com/office/powerpoint/2010/main" val="789334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70998" y="13298392"/>
            <a:ext cx="25737979" cy="9176087"/>
          </a:xfrm>
        </p:spPr>
        <p:txBody>
          <a:bodyPr/>
          <a:lstStyle/>
          <a:p>
            <a:r>
              <a:rPr lang="en-US"/>
              <a:t>Click to edit Master title style</a:t>
            </a:r>
          </a:p>
        </p:txBody>
      </p:sp>
      <p:sp>
        <p:nvSpPr>
          <p:cNvPr id="3" name="Subtitle 2"/>
          <p:cNvSpPr>
            <a:spLocks noGrp="1"/>
          </p:cNvSpPr>
          <p:nvPr>
            <p:ph type="subTitle" idx="1"/>
          </p:nvPr>
        </p:nvSpPr>
        <p:spPr>
          <a:xfrm>
            <a:off x="4541996" y="24258164"/>
            <a:ext cx="21195983" cy="10939956"/>
          </a:xfrm>
        </p:spPr>
        <p:txBody>
          <a:bodyPr/>
          <a:lstStyle>
            <a:lvl1pPr marL="0" indent="0" algn="ctr">
              <a:buNone/>
              <a:defRPr>
                <a:solidFill>
                  <a:schemeClr val="tx1">
                    <a:tint val="75000"/>
                  </a:schemeClr>
                </a:solidFill>
              </a:defRPr>
            </a:lvl1pPr>
            <a:lvl2pPr marL="2088215" indent="0" algn="ctr">
              <a:buNone/>
              <a:defRPr>
                <a:solidFill>
                  <a:schemeClr val="tx1">
                    <a:tint val="75000"/>
                  </a:schemeClr>
                </a:solidFill>
              </a:defRPr>
            </a:lvl2pPr>
            <a:lvl3pPr marL="4176431" indent="0" algn="ctr">
              <a:buNone/>
              <a:defRPr>
                <a:solidFill>
                  <a:schemeClr val="tx1">
                    <a:tint val="75000"/>
                  </a:schemeClr>
                </a:solidFill>
              </a:defRPr>
            </a:lvl3pPr>
            <a:lvl4pPr marL="6264646" indent="0" algn="ctr">
              <a:buNone/>
              <a:defRPr>
                <a:solidFill>
                  <a:schemeClr val="tx1">
                    <a:tint val="75000"/>
                  </a:schemeClr>
                </a:solidFill>
              </a:defRPr>
            </a:lvl4pPr>
            <a:lvl5pPr marL="8352861" indent="0" algn="ctr">
              <a:buNone/>
              <a:defRPr>
                <a:solidFill>
                  <a:schemeClr val="tx1">
                    <a:tint val="75000"/>
                  </a:schemeClr>
                </a:solidFill>
              </a:defRPr>
            </a:lvl5pPr>
            <a:lvl6pPr marL="10441076" indent="0" algn="ctr">
              <a:buNone/>
              <a:defRPr>
                <a:solidFill>
                  <a:schemeClr val="tx1">
                    <a:tint val="75000"/>
                  </a:schemeClr>
                </a:solidFill>
              </a:defRPr>
            </a:lvl6pPr>
            <a:lvl7pPr marL="12529292" indent="0" algn="ctr">
              <a:buNone/>
              <a:defRPr>
                <a:solidFill>
                  <a:schemeClr val="tx1">
                    <a:tint val="75000"/>
                  </a:schemeClr>
                </a:solidFill>
              </a:defRPr>
            </a:lvl7pPr>
            <a:lvl8pPr marL="14617507" indent="0" algn="ctr">
              <a:buNone/>
              <a:defRPr>
                <a:solidFill>
                  <a:schemeClr val="tx1">
                    <a:tint val="75000"/>
                  </a:schemeClr>
                </a:solidFill>
              </a:defRPr>
            </a:lvl8pPr>
            <a:lvl9pPr marL="167057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47FAF7F-98A7-4DB0-8249-40DB8D72FC81}" type="datetimeFigureOut">
              <a:rPr lang="en-US" smtClean="0"/>
              <a:t>5/14/21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55379E-4D5D-4D9D-9E9C-6E1EEE1C43C7}" type="slidenum">
              <a:rPr lang="en-US" smtClean="0"/>
              <a:t>‹#›</a:t>
            </a:fld>
            <a:endParaRPr lang="en-US"/>
          </a:p>
        </p:txBody>
      </p:sp>
    </p:spTree>
    <p:extLst>
      <p:ext uri="{BB962C8B-B14F-4D97-AF65-F5344CB8AC3E}">
        <p14:creationId xmlns:p14="http://schemas.microsoft.com/office/powerpoint/2010/main" val="3839585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7FAF7F-98A7-4DB0-8249-40DB8D72FC81}" type="datetimeFigureOut">
              <a:rPr lang="en-US" smtClean="0"/>
              <a:t>5/14/21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55379E-4D5D-4D9D-9E9C-6E1EEE1C43C7}" type="slidenum">
              <a:rPr lang="en-US" smtClean="0"/>
              <a:t>‹#›</a:t>
            </a:fld>
            <a:endParaRPr lang="en-US"/>
          </a:p>
        </p:txBody>
      </p:sp>
    </p:spTree>
    <p:extLst>
      <p:ext uri="{BB962C8B-B14F-4D97-AF65-F5344CB8AC3E}">
        <p14:creationId xmlns:p14="http://schemas.microsoft.com/office/powerpoint/2010/main" val="4148443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698227" y="10702131"/>
            <a:ext cx="22557528" cy="2279950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15123" y="10702131"/>
            <a:ext cx="67178439" cy="227995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7FAF7F-98A7-4DB0-8249-40DB8D72FC81}" type="datetimeFigureOut">
              <a:rPr lang="en-US" smtClean="0"/>
              <a:t>5/14/21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55379E-4D5D-4D9D-9E9C-6E1EEE1C43C7}" type="slidenum">
              <a:rPr lang="en-US" smtClean="0"/>
              <a:t>‹#›</a:t>
            </a:fld>
            <a:endParaRPr lang="en-US"/>
          </a:p>
        </p:txBody>
      </p:sp>
    </p:spTree>
    <p:extLst>
      <p:ext uri="{BB962C8B-B14F-4D97-AF65-F5344CB8AC3E}">
        <p14:creationId xmlns:p14="http://schemas.microsoft.com/office/powerpoint/2010/main" val="1074817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7FAF7F-98A7-4DB0-8249-40DB8D72FC81}" type="datetimeFigureOut">
              <a:rPr lang="en-US" smtClean="0"/>
              <a:t>5/14/21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55379E-4D5D-4D9D-9E9C-6E1EEE1C43C7}" type="slidenum">
              <a:rPr lang="en-US" smtClean="0"/>
              <a:t>‹#›</a:t>
            </a:fld>
            <a:endParaRPr lang="en-US"/>
          </a:p>
        </p:txBody>
      </p:sp>
    </p:spTree>
    <p:extLst>
      <p:ext uri="{BB962C8B-B14F-4D97-AF65-F5344CB8AC3E}">
        <p14:creationId xmlns:p14="http://schemas.microsoft.com/office/powerpoint/2010/main" val="4102857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391909" y="27508444"/>
            <a:ext cx="25737979" cy="8502249"/>
          </a:xfrm>
        </p:spPr>
        <p:txBody>
          <a:bodyPr anchor="t"/>
          <a:lstStyle>
            <a:lvl1pPr algn="l">
              <a:defRPr sz="18300" b="1" cap="all"/>
            </a:lvl1pPr>
          </a:lstStyle>
          <a:p>
            <a:r>
              <a:rPr lang="en-US"/>
              <a:t>Click to edit Master title style</a:t>
            </a:r>
          </a:p>
        </p:txBody>
      </p:sp>
      <p:sp>
        <p:nvSpPr>
          <p:cNvPr id="3" name="Text Placeholder 2"/>
          <p:cNvSpPr>
            <a:spLocks noGrp="1"/>
          </p:cNvSpPr>
          <p:nvPr>
            <p:ph type="body" idx="1"/>
          </p:nvPr>
        </p:nvSpPr>
        <p:spPr>
          <a:xfrm>
            <a:off x="2391909" y="18144082"/>
            <a:ext cx="25737979" cy="9364362"/>
          </a:xfrm>
        </p:spPr>
        <p:txBody>
          <a:bodyPr anchor="b"/>
          <a:lstStyle>
            <a:lvl1pPr marL="0" indent="0">
              <a:buNone/>
              <a:defRPr sz="9100">
                <a:solidFill>
                  <a:schemeClr val="tx1">
                    <a:tint val="75000"/>
                  </a:schemeClr>
                </a:solidFill>
              </a:defRPr>
            </a:lvl1pPr>
            <a:lvl2pPr marL="2088215" indent="0">
              <a:buNone/>
              <a:defRPr sz="8200">
                <a:solidFill>
                  <a:schemeClr val="tx1">
                    <a:tint val="75000"/>
                  </a:schemeClr>
                </a:solidFill>
              </a:defRPr>
            </a:lvl2pPr>
            <a:lvl3pPr marL="4176431" indent="0">
              <a:buNone/>
              <a:defRPr sz="7300">
                <a:solidFill>
                  <a:schemeClr val="tx1">
                    <a:tint val="75000"/>
                  </a:schemeClr>
                </a:solidFill>
              </a:defRPr>
            </a:lvl3pPr>
            <a:lvl4pPr marL="6264646" indent="0">
              <a:buNone/>
              <a:defRPr sz="6400">
                <a:solidFill>
                  <a:schemeClr val="tx1">
                    <a:tint val="75000"/>
                  </a:schemeClr>
                </a:solidFill>
              </a:defRPr>
            </a:lvl4pPr>
            <a:lvl5pPr marL="8352861" indent="0">
              <a:buNone/>
              <a:defRPr sz="6400">
                <a:solidFill>
                  <a:schemeClr val="tx1">
                    <a:tint val="75000"/>
                  </a:schemeClr>
                </a:solidFill>
              </a:defRPr>
            </a:lvl5pPr>
            <a:lvl6pPr marL="10441076" indent="0">
              <a:buNone/>
              <a:defRPr sz="6400">
                <a:solidFill>
                  <a:schemeClr val="tx1">
                    <a:tint val="75000"/>
                  </a:schemeClr>
                </a:solidFill>
              </a:defRPr>
            </a:lvl6pPr>
            <a:lvl7pPr marL="12529292" indent="0">
              <a:buNone/>
              <a:defRPr sz="6400">
                <a:solidFill>
                  <a:schemeClr val="tx1">
                    <a:tint val="75000"/>
                  </a:schemeClr>
                </a:solidFill>
              </a:defRPr>
            </a:lvl7pPr>
            <a:lvl8pPr marL="14617507" indent="0">
              <a:buNone/>
              <a:defRPr sz="6400">
                <a:solidFill>
                  <a:schemeClr val="tx1">
                    <a:tint val="75000"/>
                  </a:schemeClr>
                </a:solidFill>
              </a:defRPr>
            </a:lvl8pPr>
            <a:lvl9pPr marL="16705722" indent="0">
              <a:buNone/>
              <a:defRPr sz="6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7FAF7F-98A7-4DB0-8249-40DB8D72FC81}" type="datetimeFigureOut">
              <a:rPr lang="en-US" smtClean="0"/>
              <a:t>5/14/21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55379E-4D5D-4D9D-9E9C-6E1EEE1C43C7}" type="slidenum">
              <a:rPr lang="en-US" smtClean="0"/>
              <a:t>‹#›</a:t>
            </a:fld>
            <a:endParaRPr lang="en-US"/>
          </a:p>
        </p:txBody>
      </p:sp>
    </p:spTree>
    <p:extLst>
      <p:ext uri="{BB962C8B-B14F-4D97-AF65-F5344CB8AC3E}">
        <p14:creationId xmlns:p14="http://schemas.microsoft.com/office/powerpoint/2010/main" val="3481501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15123" y="62349824"/>
            <a:ext cx="44867985" cy="176347340"/>
          </a:xfrm>
        </p:spPr>
        <p:txBody>
          <a:bodyPr/>
          <a:lstStyle>
            <a:lvl1pPr>
              <a:defRPr sz="12800"/>
            </a:lvl1pPr>
            <a:lvl2pPr>
              <a:defRPr sz="11000"/>
            </a:lvl2pPr>
            <a:lvl3pPr>
              <a:defRPr sz="9100"/>
            </a:lvl3pPr>
            <a:lvl4pPr>
              <a:defRPr sz="8200"/>
            </a:lvl4pPr>
            <a:lvl5pPr>
              <a:defRPr sz="8200"/>
            </a:lvl5pPr>
            <a:lvl6pPr>
              <a:defRPr sz="8200"/>
            </a:lvl6pPr>
            <a:lvl7pPr>
              <a:defRPr sz="8200"/>
            </a:lvl7pPr>
            <a:lvl8pPr>
              <a:defRPr sz="8200"/>
            </a:lvl8pPr>
            <a:lvl9pPr>
              <a:defRPr sz="8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387773" y="62349824"/>
            <a:ext cx="44867982" cy="176347340"/>
          </a:xfrm>
        </p:spPr>
        <p:txBody>
          <a:bodyPr/>
          <a:lstStyle>
            <a:lvl1pPr>
              <a:defRPr sz="12800"/>
            </a:lvl1pPr>
            <a:lvl2pPr>
              <a:defRPr sz="11000"/>
            </a:lvl2pPr>
            <a:lvl3pPr>
              <a:defRPr sz="9100"/>
            </a:lvl3pPr>
            <a:lvl4pPr>
              <a:defRPr sz="8200"/>
            </a:lvl4pPr>
            <a:lvl5pPr>
              <a:defRPr sz="8200"/>
            </a:lvl5pPr>
            <a:lvl6pPr>
              <a:defRPr sz="8200"/>
            </a:lvl6pPr>
            <a:lvl7pPr>
              <a:defRPr sz="8200"/>
            </a:lvl7pPr>
            <a:lvl8pPr>
              <a:defRPr sz="8200"/>
            </a:lvl8pPr>
            <a:lvl9pPr>
              <a:defRPr sz="8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47FAF7F-98A7-4DB0-8249-40DB8D72FC81}" type="datetimeFigureOut">
              <a:rPr lang="en-US" smtClean="0"/>
              <a:t>5/14/21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55379E-4D5D-4D9D-9E9C-6E1EEE1C43C7}" type="slidenum">
              <a:rPr lang="en-US" smtClean="0"/>
              <a:t>‹#›</a:t>
            </a:fld>
            <a:endParaRPr lang="en-US"/>
          </a:p>
        </p:txBody>
      </p:sp>
    </p:spTree>
    <p:extLst>
      <p:ext uri="{BB962C8B-B14F-4D97-AF65-F5344CB8AC3E}">
        <p14:creationId xmlns:p14="http://schemas.microsoft.com/office/powerpoint/2010/main" val="2132776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13999" y="1714326"/>
            <a:ext cx="27251978" cy="7134754"/>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513999" y="9582375"/>
            <a:ext cx="13378914" cy="3993477"/>
          </a:xfrm>
        </p:spPr>
        <p:txBody>
          <a:bodyPr anchor="b"/>
          <a:lstStyle>
            <a:lvl1pPr marL="0" indent="0">
              <a:buNone/>
              <a:defRPr sz="11000" b="1"/>
            </a:lvl1pPr>
            <a:lvl2pPr marL="2088215" indent="0">
              <a:buNone/>
              <a:defRPr sz="9100" b="1"/>
            </a:lvl2pPr>
            <a:lvl3pPr marL="4176431" indent="0">
              <a:buNone/>
              <a:defRPr sz="8200" b="1"/>
            </a:lvl3pPr>
            <a:lvl4pPr marL="6264646" indent="0">
              <a:buNone/>
              <a:defRPr sz="7300" b="1"/>
            </a:lvl4pPr>
            <a:lvl5pPr marL="8352861" indent="0">
              <a:buNone/>
              <a:defRPr sz="7300" b="1"/>
            </a:lvl5pPr>
            <a:lvl6pPr marL="10441076" indent="0">
              <a:buNone/>
              <a:defRPr sz="7300" b="1"/>
            </a:lvl6pPr>
            <a:lvl7pPr marL="12529292" indent="0">
              <a:buNone/>
              <a:defRPr sz="7300" b="1"/>
            </a:lvl7pPr>
            <a:lvl8pPr marL="14617507" indent="0">
              <a:buNone/>
              <a:defRPr sz="7300" b="1"/>
            </a:lvl8pPr>
            <a:lvl9pPr marL="16705722" indent="0">
              <a:buNone/>
              <a:defRPr sz="7300" b="1"/>
            </a:lvl9pPr>
          </a:lstStyle>
          <a:p>
            <a:pPr lvl="0"/>
            <a:r>
              <a:rPr lang="en-US"/>
              <a:t>Click to edit Master text styles</a:t>
            </a:r>
          </a:p>
        </p:txBody>
      </p:sp>
      <p:sp>
        <p:nvSpPr>
          <p:cNvPr id="4" name="Content Placeholder 3"/>
          <p:cNvSpPr>
            <a:spLocks noGrp="1"/>
          </p:cNvSpPr>
          <p:nvPr>
            <p:ph sz="half" idx="2"/>
          </p:nvPr>
        </p:nvSpPr>
        <p:spPr>
          <a:xfrm>
            <a:off x="1513999" y="13575852"/>
            <a:ext cx="13378914" cy="24664452"/>
          </a:xfrm>
        </p:spPr>
        <p:txBody>
          <a:bodyPr/>
          <a:lstStyle>
            <a:lvl1pPr>
              <a:defRPr sz="11000"/>
            </a:lvl1pPr>
            <a:lvl2pPr>
              <a:defRPr sz="9100"/>
            </a:lvl2pPr>
            <a:lvl3pPr>
              <a:defRPr sz="8200"/>
            </a:lvl3pPr>
            <a:lvl4pPr>
              <a:defRPr sz="7300"/>
            </a:lvl4pPr>
            <a:lvl5pPr>
              <a:defRPr sz="7300"/>
            </a:lvl5pPr>
            <a:lvl6pPr>
              <a:defRPr sz="7300"/>
            </a:lvl6pPr>
            <a:lvl7pPr>
              <a:defRPr sz="7300"/>
            </a:lvl7pPr>
            <a:lvl8pPr>
              <a:defRPr sz="7300"/>
            </a:lvl8pPr>
            <a:lvl9pPr>
              <a:defRPr sz="7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5381808" y="9582375"/>
            <a:ext cx="13384170" cy="3993477"/>
          </a:xfrm>
        </p:spPr>
        <p:txBody>
          <a:bodyPr anchor="b"/>
          <a:lstStyle>
            <a:lvl1pPr marL="0" indent="0">
              <a:buNone/>
              <a:defRPr sz="11000" b="1"/>
            </a:lvl1pPr>
            <a:lvl2pPr marL="2088215" indent="0">
              <a:buNone/>
              <a:defRPr sz="9100" b="1"/>
            </a:lvl2pPr>
            <a:lvl3pPr marL="4176431" indent="0">
              <a:buNone/>
              <a:defRPr sz="8200" b="1"/>
            </a:lvl3pPr>
            <a:lvl4pPr marL="6264646" indent="0">
              <a:buNone/>
              <a:defRPr sz="7300" b="1"/>
            </a:lvl4pPr>
            <a:lvl5pPr marL="8352861" indent="0">
              <a:buNone/>
              <a:defRPr sz="7300" b="1"/>
            </a:lvl5pPr>
            <a:lvl6pPr marL="10441076" indent="0">
              <a:buNone/>
              <a:defRPr sz="7300" b="1"/>
            </a:lvl6pPr>
            <a:lvl7pPr marL="12529292" indent="0">
              <a:buNone/>
              <a:defRPr sz="7300" b="1"/>
            </a:lvl7pPr>
            <a:lvl8pPr marL="14617507" indent="0">
              <a:buNone/>
              <a:defRPr sz="7300" b="1"/>
            </a:lvl8pPr>
            <a:lvl9pPr marL="16705722" indent="0">
              <a:buNone/>
              <a:defRPr sz="7300" b="1"/>
            </a:lvl9pPr>
          </a:lstStyle>
          <a:p>
            <a:pPr lvl="0"/>
            <a:r>
              <a:rPr lang="en-US"/>
              <a:t>Click to edit Master text styles</a:t>
            </a:r>
          </a:p>
        </p:txBody>
      </p:sp>
      <p:sp>
        <p:nvSpPr>
          <p:cNvPr id="6" name="Content Placeholder 5"/>
          <p:cNvSpPr>
            <a:spLocks noGrp="1"/>
          </p:cNvSpPr>
          <p:nvPr>
            <p:ph sz="quarter" idx="4"/>
          </p:nvPr>
        </p:nvSpPr>
        <p:spPr>
          <a:xfrm>
            <a:off x="15381808" y="13575852"/>
            <a:ext cx="13384170" cy="24664452"/>
          </a:xfrm>
        </p:spPr>
        <p:txBody>
          <a:bodyPr/>
          <a:lstStyle>
            <a:lvl1pPr>
              <a:defRPr sz="11000"/>
            </a:lvl1pPr>
            <a:lvl2pPr>
              <a:defRPr sz="9100"/>
            </a:lvl2pPr>
            <a:lvl3pPr>
              <a:defRPr sz="8200"/>
            </a:lvl3pPr>
            <a:lvl4pPr>
              <a:defRPr sz="7300"/>
            </a:lvl4pPr>
            <a:lvl5pPr>
              <a:defRPr sz="7300"/>
            </a:lvl5pPr>
            <a:lvl6pPr>
              <a:defRPr sz="7300"/>
            </a:lvl6pPr>
            <a:lvl7pPr>
              <a:defRPr sz="7300"/>
            </a:lvl7pPr>
            <a:lvl8pPr>
              <a:defRPr sz="7300"/>
            </a:lvl8pPr>
            <a:lvl9pPr>
              <a:defRPr sz="7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7FAF7F-98A7-4DB0-8249-40DB8D72FC81}" type="datetimeFigureOut">
              <a:rPr lang="en-US" smtClean="0"/>
              <a:t>5/14/21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55379E-4D5D-4D9D-9E9C-6E1EEE1C43C7}" type="slidenum">
              <a:rPr lang="en-US" smtClean="0"/>
              <a:t>‹#›</a:t>
            </a:fld>
            <a:endParaRPr lang="en-US"/>
          </a:p>
        </p:txBody>
      </p:sp>
    </p:spTree>
    <p:extLst>
      <p:ext uri="{BB962C8B-B14F-4D97-AF65-F5344CB8AC3E}">
        <p14:creationId xmlns:p14="http://schemas.microsoft.com/office/powerpoint/2010/main" val="22921488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7FAF7F-98A7-4DB0-8249-40DB8D72FC81}" type="datetimeFigureOut">
              <a:rPr lang="en-US" smtClean="0"/>
              <a:t>5/14/21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55379E-4D5D-4D9D-9E9C-6E1EEE1C43C7}" type="slidenum">
              <a:rPr lang="en-US" smtClean="0"/>
              <a:t>‹#›</a:t>
            </a:fld>
            <a:endParaRPr lang="en-US"/>
          </a:p>
        </p:txBody>
      </p:sp>
    </p:spTree>
    <p:extLst>
      <p:ext uri="{BB962C8B-B14F-4D97-AF65-F5344CB8AC3E}">
        <p14:creationId xmlns:p14="http://schemas.microsoft.com/office/powerpoint/2010/main" val="1794787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7FAF7F-98A7-4DB0-8249-40DB8D72FC81}" type="datetimeFigureOut">
              <a:rPr lang="en-US" smtClean="0"/>
              <a:t>5/14/21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55379E-4D5D-4D9D-9E9C-6E1EEE1C43C7}" type="slidenum">
              <a:rPr lang="en-US" smtClean="0"/>
              <a:t>‹#›</a:t>
            </a:fld>
            <a:endParaRPr lang="en-US"/>
          </a:p>
        </p:txBody>
      </p:sp>
    </p:spTree>
    <p:extLst>
      <p:ext uri="{BB962C8B-B14F-4D97-AF65-F5344CB8AC3E}">
        <p14:creationId xmlns:p14="http://schemas.microsoft.com/office/powerpoint/2010/main" val="454327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14000" y="1704413"/>
            <a:ext cx="9961903" cy="7253667"/>
          </a:xfrm>
        </p:spPr>
        <p:txBody>
          <a:bodyPr anchor="b"/>
          <a:lstStyle>
            <a:lvl1pPr algn="l">
              <a:defRPr sz="9100" b="1"/>
            </a:lvl1pPr>
          </a:lstStyle>
          <a:p>
            <a:r>
              <a:rPr lang="en-US"/>
              <a:t>Click to edit Master title style</a:t>
            </a:r>
          </a:p>
        </p:txBody>
      </p:sp>
      <p:sp>
        <p:nvSpPr>
          <p:cNvPr id="3" name="Content Placeholder 2"/>
          <p:cNvSpPr>
            <a:spLocks noGrp="1"/>
          </p:cNvSpPr>
          <p:nvPr>
            <p:ph idx="1"/>
          </p:nvPr>
        </p:nvSpPr>
        <p:spPr>
          <a:xfrm>
            <a:off x="11838629" y="1704417"/>
            <a:ext cx="16927347" cy="36535890"/>
          </a:xfrm>
        </p:spPr>
        <p:txBody>
          <a:bodyPr/>
          <a:lstStyle>
            <a:lvl1pPr>
              <a:defRPr sz="14600"/>
            </a:lvl1pPr>
            <a:lvl2pPr>
              <a:defRPr sz="12800"/>
            </a:lvl2pPr>
            <a:lvl3pPr>
              <a:defRPr sz="11000"/>
            </a:lvl3pPr>
            <a:lvl4pPr>
              <a:defRPr sz="9100"/>
            </a:lvl4pPr>
            <a:lvl5pPr>
              <a:defRPr sz="9100"/>
            </a:lvl5pPr>
            <a:lvl6pPr>
              <a:defRPr sz="9100"/>
            </a:lvl6pPr>
            <a:lvl7pPr>
              <a:defRPr sz="9100"/>
            </a:lvl7pPr>
            <a:lvl8pPr>
              <a:defRPr sz="9100"/>
            </a:lvl8pPr>
            <a:lvl9pPr>
              <a:defRPr sz="9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514000" y="8958084"/>
            <a:ext cx="9961903" cy="29282223"/>
          </a:xfrm>
        </p:spPr>
        <p:txBody>
          <a:bodyPr/>
          <a:lstStyle>
            <a:lvl1pPr marL="0" indent="0">
              <a:buNone/>
              <a:defRPr sz="6400"/>
            </a:lvl1pPr>
            <a:lvl2pPr marL="2088215" indent="0">
              <a:buNone/>
              <a:defRPr sz="5500"/>
            </a:lvl2pPr>
            <a:lvl3pPr marL="4176431" indent="0">
              <a:buNone/>
              <a:defRPr sz="4600"/>
            </a:lvl3pPr>
            <a:lvl4pPr marL="6264646" indent="0">
              <a:buNone/>
              <a:defRPr sz="4100"/>
            </a:lvl4pPr>
            <a:lvl5pPr marL="8352861" indent="0">
              <a:buNone/>
              <a:defRPr sz="4100"/>
            </a:lvl5pPr>
            <a:lvl6pPr marL="10441076" indent="0">
              <a:buNone/>
              <a:defRPr sz="4100"/>
            </a:lvl6pPr>
            <a:lvl7pPr marL="12529292" indent="0">
              <a:buNone/>
              <a:defRPr sz="4100"/>
            </a:lvl7pPr>
            <a:lvl8pPr marL="14617507" indent="0">
              <a:buNone/>
              <a:defRPr sz="4100"/>
            </a:lvl8pPr>
            <a:lvl9pPr marL="16705722" indent="0">
              <a:buNone/>
              <a:defRPr sz="4100"/>
            </a:lvl9pPr>
          </a:lstStyle>
          <a:p>
            <a:pPr lvl="0"/>
            <a:r>
              <a:rPr lang="en-US"/>
              <a:t>Click to edit Master text styles</a:t>
            </a:r>
          </a:p>
        </p:txBody>
      </p:sp>
      <p:sp>
        <p:nvSpPr>
          <p:cNvPr id="5" name="Date Placeholder 4"/>
          <p:cNvSpPr>
            <a:spLocks noGrp="1"/>
          </p:cNvSpPr>
          <p:nvPr>
            <p:ph type="dt" sz="half" idx="10"/>
          </p:nvPr>
        </p:nvSpPr>
        <p:spPr/>
        <p:txBody>
          <a:bodyPr/>
          <a:lstStyle/>
          <a:p>
            <a:fld id="{347FAF7F-98A7-4DB0-8249-40DB8D72FC81}" type="datetimeFigureOut">
              <a:rPr lang="en-US" smtClean="0"/>
              <a:t>5/14/21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55379E-4D5D-4D9D-9E9C-6E1EEE1C43C7}" type="slidenum">
              <a:rPr lang="en-US" smtClean="0"/>
              <a:t>‹#›</a:t>
            </a:fld>
            <a:endParaRPr lang="en-US"/>
          </a:p>
        </p:txBody>
      </p:sp>
    </p:spTree>
    <p:extLst>
      <p:ext uri="{BB962C8B-B14F-4D97-AF65-F5344CB8AC3E}">
        <p14:creationId xmlns:p14="http://schemas.microsoft.com/office/powerpoint/2010/main" val="2661677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35087" y="29965968"/>
            <a:ext cx="18167985" cy="3537652"/>
          </a:xfrm>
        </p:spPr>
        <p:txBody>
          <a:bodyPr anchor="b"/>
          <a:lstStyle>
            <a:lvl1pPr algn="l">
              <a:defRPr sz="9100" b="1"/>
            </a:lvl1pPr>
          </a:lstStyle>
          <a:p>
            <a:r>
              <a:rPr lang="en-US"/>
              <a:t>Click to edit Master title style</a:t>
            </a:r>
          </a:p>
        </p:txBody>
      </p:sp>
      <p:sp>
        <p:nvSpPr>
          <p:cNvPr id="3" name="Picture Placeholder 2"/>
          <p:cNvSpPr>
            <a:spLocks noGrp="1"/>
          </p:cNvSpPr>
          <p:nvPr>
            <p:ph type="pic" idx="1"/>
          </p:nvPr>
        </p:nvSpPr>
        <p:spPr>
          <a:xfrm>
            <a:off x="5935087" y="3825021"/>
            <a:ext cx="18167985" cy="25685115"/>
          </a:xfrm>
        </p:spPr>
        <p:txBody>
          <a:bodyPr/>
          <a:lstStyle>
            <a:lvl1pPr marL="0" indent="0">
              <a:buNone/>
              <a:defRPr sz="14600"/>
            </a:lvl1pPr>
            <a:lvl2pPr marL="2088215" indent="0">
              <a:buNone/>
              <a:defRPr sz="12800"/>
            </a:lvl2pPr>
            <a:lvl3pPr marL="4176431" indent="0">
              <a:buNone/>
              <a:defRPr sz="11000"/>
            </a:lvl3pPr>
            <a:lvl4pPr marL="6264646" indent="0">
              <a:buNone/>
              <a:defRPr sz="9100"/>
            </a:lvl4pPr>
            <a:lvl5pPr marL="8352861" indent="0">
              <a:buNone/>
              <a:defRPr sz="9100"/>
            </a:lvl5pPr>
            <a:lvl6pPr marL="10441076" indent="0">
              <a:buNone/>
              <a:defRPr sz="9100"/>
            </a:lvl6pPr>
            <a:lvl7pPr marL="12529292" indent="0">
              <a:buNone/>
              <a:defRPr sz="9100"/>
            </a:lvl7pPr>
            <a:lvl8pPr marL="14617507" indent="0">
              <a:buNone/>
              <a:defRPr sz="9100"/>
            </a:lvl8pPr>
            <a:lvl9pPr marL="16705722" indent="0">
              <a:buNone/>
              <a:defRPr sz="9100"/>
            </a:lvl9pPr>
          </a:lstStyle>
          <a:p>
            <a:endParaRPr lang="en-US"/>
          </a:p>
        </p:txBody>
      </p:sp>
      <p:sp>
        <p:nvSpPr>
          <p:cNvPr id="4" name="Text Placeholder 3"/>
          <p:cNvSpPr>
            <a:spLocks noGrp="1"/>
          </p:cNvSpPr>
          <p:nvPr>
            <p:ph type="body" sz="half" idx="2"/>
          </p:nvPr>
        </p:nvSpPr>
        <p:spPr>
          <a:xfrm>
            <a:off x="5935087" y="33503620"/>
            <a:ext cx="18167985" cy="5024053"/>
          </a:xfrm>
        </p:spPr>
        <p:txBody>
          <a:bodyPr/>
          <a:lstStyle>
            <a:lvl1pPr marL="0" indent="0">
              <a:buNone/>
              <a:defRPr sz="6400"/>
            </a:lvl1pPr>
            <a:lvl2pPr marL="2088215" indent="0">
              <a:buNone/>
              <a:defRPr sz="5500"/>
            </a:lvl2pPr>
            <a:lvl3pPr marL="4176431" indent="0">
              <a:buNone/>
              <a:defRPr sz="4600"/>
            </a:lvl3pPr>
            <a:lvl4pPr marL="6264646" indent="0">
              <a:buNone/>
              <a:defRPr sz="4100"/>
            </a:lvl4pPr>
            <a:lvl5pPr marL="8352861" indent="0">
              <a:buNone/>
              <a:defRPr sz="4100"/>
            </a:lvl5pPr>
            <a:lvl6pPr marL="10441076" indent="0">
              <a:buNone/>
              <a:defRPr sz="4100"/>
            </a:lvl6pPr>
            <a:lvl7pPr marL="12529292" indent="0">
              <a:buNone/>
              <a:defRPr sz="4100"/>
            </a:lvl7pPr>
            <a:lvl8pPr marL="14617507" indent="0">
              <a:buNone/>
              <a:defRPr sz="4100"/>
            </a:lvl8pPr>
            <a:lvl9pPr marL="16705722" indent="0">
              <a:buNone/>
              <a:defRPr sz="4100"/>
            </a:lvl9pPr>
          </a:lstStyle>
          <a:p>
            <a:pPr lvl="0"/>
            <a:r>
              <a:rPr lang="en-US"/>
              <a:t>Click to edit Master text styles</a:t>
            </a:r>
          </a:p>
        </p:txBody>
      </p:sp>
      <p:sp>
        <p:nvSpPr>
          <p:cNvPr id="5" name="Date Placeholder 4"/>
          <p:cNvSpPr>
            <a:spLocks noGrp="1"/>
          </p:cNvSpPr>
          <p:nvPr>
            <p:ph type="dt" sz="half" idx="10"/>
          </p:nvPr>
        </p:nvSpPr>
        <p:spPr/>
        <p:txBody>
          <a:bodyPr/>
          <a:lstStyle/>
          <a:p>
            <a:fld id="{347FAF7F-98A7-4DB0-8249-40DB8D72FC81}" type="datetimeFigureOut">
              <a:rPr lang="en-US" smtClean="0"/>
              <a:t>5/14/21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55379E-4D5D-4D9D-9E9C-6E1EEE1C43C7}" type="slidenum">
              <a:rPr lang="en-US" smtClean="0"/>
              <a:t>‹#›</a:t>
            </a:fld>
            <a:endParaRPr lang="en-US"/>
          </a:p>
        </p:txBody>
      </p:sp>
    </p:spTree>
    <p:extLst>
      <p:ext uri="{BB962C8B-B14F-4D97-AF65-F5344CB8AC3E}">
        <p14:creationId xmlns:p14="http://schemas.microsoft.com/office/powerpoint/2010/main" val="10027524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13999" y="1714326"/>
            <a:ext cx="27251978" cy="7134754"/>
          </a:xfrm>
          <a:prstGeom prst="rect">
            <a:avLst/>
          </a:prstGeom>
        </p:spPr>
        <p:txBody>
          <a:bodyPr vert="horz" lIns="417643" tIns="208822" rIns="417643" bIns="208822" rtlCol="0" anchor="ctr">
            <a:normAutofit/>
          </a:bodyPr>
          <a:lstStyle/>
          <a:p>
            <a:r>
              <a:rPr lang="en-US"/>
              <a:t>Click to edit Master title style</a:t>
            </a:r>
          </a:p>
        </p:txBody>
      </p:sp>
      <p:sp>
        <p:nvSpPr>
          <p:cNvPr id="3" name="Text Placeholder 2"/>
          <p:cNvSpPr>
            <a:spLocks noGrp="1"/>
          </p:cNvSpPr>
          <p:nvPr>
            <p:ph type="body" idx="1"/>
          </p:nvPr>
        </p:nvSpPr>
        <p:spPr>
          <a:xfrm>
            <a:off x="1513999" y="9988659"/>
            <a:ext cx="27251978" cy="28251648"/>
          </a:xfrm>
          <a:prstGeom prst="rect">
            <a:avLst/>
          </a:prstGeom>
        </p:spPr>
        <p:txBody>
          <a:bodyPr vert="horz" lIns="417643" tIns="208822" rIns="417643" bIns="20882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513999" y="39677164"/>
            <a:ext cx="7065328" cy="2279158"/>
          </a:xfrm>
          <a:prstGeom prst="rect">
            <a:avLst/>
          </a:prstGeom>
        </p:spPr>
        <p:txBody>
          <a:bodyPr vert="horz" lIns="417643" tIns="208822" rIns="417643" bIns="208822" rtlCol="0" anchor="ctr"/>
          <a:lstStyle>
            <a:lvl1pPr algn="l">
              <a:defRPr sz="5500">
                <a:solidFill>
                  <a:schemeClr val="tx1">
                    <a:tint val="75000"/>
                  </a:schemeClr>
                </a:solidFill>
              </a:defRPr>
            </a:lvl1pPr>
          </a:lstStyle>
          <a:p>
            <a:fld id="{347FAF7F-98A7-4DB0-8249-40DB8D72FC81}" type="datetimeFigureOut">
              <a:rPr lang="en-US" smtClean="0"/>
              <a:t>5/14/21</a:t>
            </a:fld>
            <a:endParaRPr lang="en-US"/>
          </a:p>
        </p:txBody>
      </p:sp>
      <p:sp>
        <p:nvSpPr>
          <p:cNvPr id="5" name="Footer Placeholder 4"/>
          <p:cNvSpPr>
            <a:spLocks noGrp="1"/>
          </p:cNvSpPr>
          <p:nvPr>
            <p:ph type="ftr" sz="quarter" idx="3"/>
          </p:nvPr>
        </p:nvSpPr>
        <p:spPr>
          <a:xfrm>
            <a:off x="10345658" y="39677164"/>
            <a:ext cx="9588659" cy="2279158"/>
          </a:xfrm>
          <a:prstGeom prst="rect">
            <a:avLst/>
          </a:prstGeom>
        </p:spPr>
        <p:txBody>
          <a:bodyPr vert="horz" lIns="417643" tIns="208822" rIns="417643" bIns="208822" rtlCol="0" anchor="ctr"/>
          <a:lstStyle>
            <a:lvl1pPr algn="ctr">
              <a:defRPr sz="55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1700649" y="39677164"/>
            <a:ext cx="7065328" cy="2279158"/>
          </a:xfrm>
          <a:prstGeom prst="rect">
            <a:avLst/>
          </a:prstGeom>
        </p:spPr>
        <p:txBody>
          <a:bodyPr vert="horz" lIns="417643" tIns="208822" rIns="417643" bIns="208822" rtlCol="0" anchor="ctr"/>
          <a:lstStyle>
            <a:lvl1pPr algn="r">
              <a:defRPr sz="5500">
                <a:solidFill>
                  <a:schemeClr val="tx1">
                    <a:tint val="75000"/>
                  </a:schemeClr>
                </a:solidFill>
              </a:defRPr>
            </a:lvl1pPr>
          </a:lstStyle>
          <a:p>
            <a:fld id="{4D55379E-4D5D-4D9D-9E9C-6E1EEE1C43C7}" type="slidenum">
              <a:rPr lang="en-US" smtClean="0"/>
              <a:t>‹#›</a:t>
            </a:fld>
            <a:endParaRPr lang="en-US"/>
          </a:p>
        </p:txBody>
      </p:sp>
    </p:spTree>
    <p:extLst>
      <p:ext uri="{BB962C8B-B14F-4D97-AF65-F5344CB8AC3E}">
        <p14:creationId xmlns:p14="http://schemas.microsoft.com/office/powerpoint/2010/main" val="90419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176431" rtl="0" eaLnBrk="1" latinLnBrk="0" hangingPunct="1">
        <a:spcBef>
          <a:spcPct val="0"/>
        </a:spcBef>
        <a:buNone/>
        <a:defRPr sz="20100" kern="1200">
          <a:solidFill>
            <a:schemeClr val="tx1"/>
          </a:solidFill>
          <a:latin typeface="+mj-lt"/>
          <a:ea typeface="+mj-ea"/>
          <a:cs typeface="+mj-cs"/>
        </a:defRPr>
      </a:lvl1pPr>
    </p:titleStyle>
    <p:bodyStyle>
      <a:lvl1pPr marL="1566161" indent="-1566161" algn="l" defTabSz="4176431" rtl="0" eaLnBrk="1" latinLnBrk="0" hangingPunct="1">
        <a:spcBef>
          <a:spcPct val="20000"/>
        </a:spcBef>
        <a:buFont typeface="Arial" panose="020B0604020202020204" pitchFamily="34" charset="0"/>
        <a:buChar char="•"/>
        <a:defRPr sz="14600" kern="1200">
          <a:solidFill>
            <a:schemeClr val="tx1"/>
          </a:solidFill>
          <a:latin typeface="+mn-lt"/>
          <a:ea typeface="+mn-ea"/>
          <a:cs typeface="+mn-cs"/>
        </a:defRPr>
      </a:lvl1pPr>
      <a:lvl2pPr marL="3393350" indent="-1305135" algn="l" defTabSz="4176431" rtl="0" eaLnBrk="1" latinLnBrk="0" hangingPunct="1">
        <a:spcBef>
          <a:spcPct val="20000"/>
        </a:spcBef>
        <a:buFont typeface="Arial" panose="020B0604020202020204" pitchFamily="34" charset="0"/>
        <a:buChar char="–"/>
        <a:defRPr sz="12800" kern="1200">
          <a:solidFill>
            <a:schemeClr val="tx1"/>
          </a:solidFill>
          <a:latin typeface="+mn-lt"/>
          <a:ea typeface="+mn-ea"/>
          <a:cs typeface="+mn-cs"/>
        </a:defRPr>
      </a:lvl2pPr>
      <a:lvl3pPr marL="5220538" indent="-1044108" algn="l" defTabSz="4176431" rtl="0" eaLnBrk="1" latinLnBrk="0" hangingPunct="1">
        <a:spcBef>
          <a:spcPct val="20000"/>
        </a:spcBef>
        <a:buFont typeface="Arial" panose="020B0604020202020204" pitchFamily="34" charset="0"/>
        <a:buChar char="•"/>
        <a:defRPr sz="11000" kern="1200">
          <a:solidFill>
            <a:schemeClr val="tx1"/>
          </a:solidFill>
          <a:latin typeface="+mn-lt"/>
          <a:ea typeface="+mn-ea"/>
          <a:cs typeface="+mn-cs"/>
        </a:defRPr>
      </a:lvl3pPr>
      <a:lvl4pPr marL="7308753" indent="-1044108" algn="l" defTabSz="4176431" rtl="0" eaLnBrk="1" latinLnBrk="0" hangingPunct="1">
        <a:spcBef>
          <a:spcPct val="20000"/>
        </a:spcBef>
        <a:buFont typeface="Arial" panose="020B0604020202020204" pitchFamily="34" charset="0"/>
        <a:buChar char="–"/>
        <a:defRPr sz="9100" kern="1200">
          <a:solidFill>
            <a:schemeClr val="tx1"/>
          </a:solidFill>
          <a:latin typeface="+mn-lt"/>
          <a:ea typeface="+mn-ea"/>
          <a:cs typeface="+mn-cs"/>
        </a:defRPr>
      </a:lvl4pPr>
      <a:lvl5pPr marL="9396969" indent="-1044108" algn="l" defTabSz="4176431" rtl="0" eaLnBrk="1" latinLnBrk="0" hangingPunct="1">
        <a:spcBef>
          <a:spcPct val="20000"/>
        </a:spcBef>
        <a:buFont typeface="Arial" panose="020B0604020202020204" pitchFamily="34" charset="0"/>
        <a:buChar char="»"/>
        <a:defRPr sz="9100" kern="1200">
          <a:solidFill>
            <a:schemeClr val="tx1"/>
          </a:solidFill>
          <a:latin typeface="+mn-lt"/>
          <a:ea typeface="+mn-ea"/>
          <a:cs typeface="+mn-cs"/>
        </a:defRPr>
      </a:lvl5pPr>
      <a:lvl6pPr marL="11485184" indent="-1044108" algn="l" defTabSz="4176431" rtl="0" eaLnBrk="1" latinLnBrk="0" hangingPunct="1">
        <a:spcBef>
          <a:spcPct val="20000"/>
        </a:spcBef>
        <a:buFont typeface="Arial" panose="020B0604020202020204" pitchFamily="34" charset="0"/>
        <a:buChar char="•"/>
        <a:defRPr sz="9100" kern="1200">
          <a:solidFill>
            <a:schemeClr val="tx1"/>
          </a:solidFill>
          <a:latin typeface="+mn-lt"/>
          <a:ea typeface="+mn-ea"/>
          <a:cs typeface="+mn-cs"/>
        </a:defRPr>
      </a:lvl6pPr>
      <a:lvl7pPr marL="13573399" indent="-1044108" algn="l" defTabSz="4176431" rtl="0" eaLnBrk="1" latinLnBrk="0" hangingPunct="1">
        <a:spcBef>
          <a:spcPct val="20000"/>
        </a:spcBef>
        <a:buFont typeface="Arial" panose="020B0604020202020204" pitchFamily="34" charset="0"/>
        <a:buChar char="•"/>
        <a:defRPr sz="9100" kern="1200">
          <a:solidFill>
            <a:schemeClr val="tx1"/>
          </a:solidFill>
          <a:latin typeface="+mn-lt"/>
          <a:ea typeface="+mn-ea"/>
          <a:cs typeface="+mn-cs"/>
        </a:defRPr>
      </a:lvl7pPr>
      <a:lvl8pPr marL="15661615" indent="-1044108" algn="l" defTabSz="4176431" rtl="0" eaLnBrk="1" latinLnBrk="0" hangingPunct="1">
        <a:spcBef>
          <a:spcPct val="20000"/>
        </a:spcBef>
        <a:buFont typeface="Arial" panose="020B0604020202020204" pitchFamily="34" charset="0"/>
        <a:buChar char="•"/>
        <a:defRPr sz="9100" kern="1200">
          <a:solidFill>
            <a:schemeClr val="tx1"/>
          </a:solidFill>
          <a:latin typeface="+mn-lt"/>
          <a:ea typeface="+mn-ea"/>
          <a:cs typeface="+mn-cs"/>
        </a:defRPr>
      </a:lvl8pPr>
      <a:lvl9pPr marL="17749830" indent="-1044108" algn="l" defTabSz="4176431" rtl="0" eaLnBrk="1" latinLnBrk="0" hangingPunct="1">
        <a:spcBef>
          <a:spcPct val="20000"/>
        </a:spcBef>
        <a:buFont typeface="Arial" panose="020B0604020202020204" pitchFamily="34" charset="0"/>
        <a:buChar char="•"/>
        <a:defRPr sz="9100" kern="1200">
          <a:solidFill>
            <a:schemeClr val="tx1"/>
          </a:solidFill>
          <a:latin typeface="+mn-lt"/>
          <a:ea typeface="+mn-ea"/>
          <a:cs typeface="+mn-cs"/>
        </a:defRPr>
      </a:lvl9pPr>
    </p:bodyStyle>
    <p:otherStyle>
      <a:defPPr>
        <a:defRPr lang="en-US"/>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6" Type="http://schemas.openxmlformats.org/officeDocument/2006/relationships/image" Target="../media/image21.emf"/><Relationship Id="rId21" Type="http://schemas.openxmlformats.org/officeDocument/2006/relationships/image" Target="../media/image16.jpeg"/><Relationship Id="rId34" Type="http://schemas.openxmlformats.org/officeDocument/2006/relationships/image" Target="../media/image29.emf"/><Relationship Id="rId42" Type="http://schemas.openxmlformats.org/officeDocument/2006/relationships/image" Target="../media/image37.png"/><Relationship Id="rId47" Type="http://schemas.openxmlformats.org/officeDocument/2006/relationships/image" Target="../media/image42.tif"/><Relationship Id="rId50" Type="http://schemas.openxmlformats.org/officeDocument/2006/relationships/image" Target="../media/image45.jpg"/><Relationship Id="rId55" Type="http://schemas.openxmlformats.org/officeDocument/2006/relationships/image" Target="../media/image50.jpg"/><Relationship Id="rId63" Type="http://schemas.openxmlformats.org/officeDocument/2006/relationships/image" Target="../media/image58.png"/><Relationship Id="rId7" Type="http://schemas.openxmlformats.org/officeDocument/2006/relationships/image" Target="../media/image3.jpeg"/><Relationship Id="rId2" Type="http://schemas.openxmlformats.org/officeDocument/2006/relationships/video" Target="../media/media1.mov"/><Relationship Id="rId16" Type="http://schemas.openxmlformats.org/officeDocument/2006/relationships/image" Target="../media/image11.jpeg"/><Relationship Id="rId29" Type="http://schemas.openxmlformats.org/officeDocument/2006/relationships/image" Target="../media/image24.emf"/><Relationship Id="rId11" Type="http://schemas.openxmlformats.org/officeDocument/2006/relationships/image" Target="../media/image7.png"/><Relationship Id="rId24" Type="http://schemas.openxmlformats.org/officeDocument/2006/relationships/image" Target="../media/image19.emf"/><Relationship Id="rId32" Type="http://schemas.openxmlformats.org/officeDocument/2006/relationships/image" Target="../media/image27.emf"/><Relationship Id="rId37" Type="http://schemas.openxmlformats.org/officeDocument/2006/relationships/image" Target="../media/image32.emf"/><Relationship Id="rId40" Type="http://schemas.openxmlformats.org/officeDocument/2006/relationships/image" Target="../media/image35.png"/><Relationship Id="rId45" Type="http://schemas.openxmlformats.org/officeDocument/2006/relationships/image" Target="../media/image40.tif"/><Relationship Id="rId53" Type="http://schemas.openxmlformats.org/officeDocument/2006/relationships/image" Target="../media/image48.jpg"/><Relationship Id="rId58" Type="http://schemas.openxmlformats.org/officeDocument/2006/relationships/image" Target="../media/image53.png"/><Relationship Id="rId66" Type="http://schemas.openxmlformats.org/officeDocument/2006/relationships/image" Target="../media/image61.png"/><Relationship Id="rId5" Type="http://schemas.openxmlformats.org/officeDocument/2006/relationships/image" Target="../media/image1.png"/><Relationship Id="rId61" Type="http://schemas.openxmlformats.org/officeDocument/2006/relationships/image" Target="../media/image56.png"/><Relationship Id="rId19" Type="http://schemas.openxmlformats.org/officeDocument/2006/relationships/image" Target="../media/image14.jpeg"/><Relationship Id="rId14" Type="http://schemas.openxmlformats.org/officeDocument/2006/relationships/image" Target="../media/image10.jpeg"/><Relationship Id="rId22" Type="http://schemas.openxmlformats.org/officeDocument/2006/relationships/image" Target="../media/image17.emf"/><Relationship Id="rId27" Type="http://schemas.openxmlformats.org/officeDocument/2006/relationships/image" Target="../media/image22.emf"/><Relationship Id="rId30" Type="http://schemas.openxmlformats.org/officeDocument/2006/relationships/image" Target="../media/image25.emf"/><Relationship Id="rId35" Type="http://schemas.openxmlformats.org/officeDocument/2006/relationships/image" Target="../media/image30.emf"/><Relationship Id="rId43" Type="http://schemas.openxmlformats.org/officeDocument/2006/relationships/image" Target="../media/image38.png"/><Relationship Id="rId48" Type="http://schemas.openxmlformats.org/officeDocument/2006/relationships/image" Target="../media/image43.jpg"/><Relationship Id="rId56" Type="http://schemas.openxmlformats.org/officeDocument/2006/relationships/image" Target="../media/image51.jpg"/><Relationship Id="rId64" Type="http://schemas.openxmlformats.org/officeDocument/2006/relationships/image" Target="../media/image59.emf"/><Relationship Id="rId8" Type="http://schemas.openxmlformats.org/officeDocument/2006/relationships/image" Target="../media/image4.png"/><Relationship Id="rId51" Type="http://schemas.openxmlformats.org/officeDocument/2006/relationships/image" Target="../media/image46.jpg"/><Relationship Id="rId3" Type="http://schemas.openxmlformats.org/officeDocument/2006/relationships/slideLayout" Target="../slideLayouts/slideLayout1.xml"/><Relationship Id="rId12" Type="http://schemas.openxmlformats.org/officeDocument/2006/relationships/image" Target="../media/image8.png"/><Relationship Id="rId17" Type="http://schemas.openxmlformats.org/officeDocument/2006/relationships/image" Target="../media/image12.jpeg"/><Relationship Id="rId25" Type="http://schemas.openxmlformats.org/officeDocument/2006/relationships/image" Target="../media/image20.emf"/><Relationship Id="rId33" Type="http://schemas.openxmlformats.org/officeDocument/2006/relationships/image" Target="../media/image28.emf"/><Relationship Id="rId38" Type="http://schemas.openxmlformats.org/officeDocument/2006/relationships/image" Target="../media/image33.png"/><Relationship Id="rId46" Type="http://schemas.openxmlformats.org/officeDocument/2006/relationships/image" Target="../media/image41.tif"/><Relationship Id="rId59" Type="http://schemas.openxmlformats.org/officeDocument/2006/relationships/image" Target="../media/image54.png"/><Relationship Id="rId67" Type="http://schemas.openxmlformats.org/officeDocument/2006/relationships/image" Target="../media/image62.png"/><Relationship Id="rId20" Type="http://schemas.openxmlformats.org/officeDocument/2006/relationships/image" Target="../media/image15.jpeg"/><Relationship Id="rId41" Type="http://schemas.openxmlformats.org/officeDocument/2006/relationships/image" Target="../media/image36.png"/><Relationship Id="rId54" Type="http://schemas.openxmlformats.org/officeDocument/2006/relationships/image" Target="../media/image49.jpg"/><Relationship Id="rId62" Type="http://schemas.openxmlformats.org/officeDocument/2006/relationships/image" Target="../media/image57.emf"/><Relationship Id="rId1" Type="http://schemas.microsoft.com/office/2007/relationships/media" Target="../media/media1.mov"/><Relationship Id="rId6" Type="http://schemas.openxmlformats.org/officeDocument/2006/relationships/image" Target="../media/image2.png"/><Relationship Id="rId15" Type="http://schemas.microsoft.com/office/2007/relationships/hdphoto" Target="../media/hdphoto1.wdp"/><Relationship Id="rId23" Type="http://schemas.openxmlformats.org/officeDocument/2006/relationships/image" Target="../media/image18.emf"/><Relationship Id="rId28" Type="http://schemas.openxmlformats.org/officeDocument/2006/relationships/image" Target="../media/image23.emf"/><Relationship Id="rId36" Type="http://schemas.openxmlformats.org/officeDocument/2006/relationships/image" Target="../media/image31.emf"/><Relationship Id="rId49" Type="http://schemas.openxmlformats.org/officeDocument/2006/relationships/image" Target="../media/image44.jpg"/><Relationship Id="rId57" Type="http://schemas.openxmlformats.org/officeDocument/2006/relationships/image" Target="../media/image52.jpg"/><Relationship Id="rId10" Type="http://schemas.openxmlformats.org/officeDocument/2006/relationships/image" Target="../media/image6.png"/><Relationship Id="rId31" Type="http://schemas.openxmlformats.org/officeDocument/2006/relationships/image" Target="../media/image26.emf"/><Relationship Id="rId44" Type="http://schemas.openxmlformats.org/officeDocument/2006/relationships/image" Target="../media/image39.tif"/><Relationship Id="rId52" Type="http://schemas.openxmlformats.org/officeDocument/2006/relationships/image" Target="../media/image47.jpg"/><Relationship Id="rId60" Type="http://schemas.openxmlformats.org/officeDocument/2006/relationships/image" Target="../media/image55.png"/><Relationship Id="rId65" Type="http://schemas.openxmlformats.org/officeDocument/2006/relationships/image" Target="../media/image60.emf"/><Relationship Id="rId4" Type="http://schemas.openxmlformats.org/officeDocument/2006/relationships/notesSlide" Target="../notesSlides/notesSlide1.xml"/><Relationship Id="rId9" Type="http://schemas.openxmlformats.org/officeDocument/2006/relationships/image" Target="../media/image5.png"/><Relationship Id="rId13" Type="http://schemas.openxmlformats.org/officeDocument/2006/relationships/image" Target="../media/image9.png"/><Relationship Id="rId18" Type="http://schemas.openxmlformats.org/officeDocument/2006/relationships/image" Target="../media/image13.jpeg"/><Relationship Id="rId3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55" y="4071605"/>
            <a:ext cx="30405684" cy="325942"/>
          </a:xfrm>
          <a:prstGeom prst="rect">
            <a:avLst/>
          </a:prstGeom>
        </p:spPr>
      </p:pic>
      <p:sp>
        <p:nvSpPr>
          <p:cNvPr id="6" name="TextBox 5"/>
          <p:cNvSpPr txBox="1"/>
          <p:nvPr/>
        </p:nvSpPr>
        <p:spPr>
          <a:xfrm>
            <a:off x="3414168" y="96792"/>
            <a:ext cx="21971567" cy="2616101"/>
          </a:xfrm>
          <a:prstGeom prst="rect">
            <a:avLst/>
          </a:prstGeom>
          <a:noFill/>
        </p:spPr>
        <p:txBody>
          <a:bodyPr wrap="square" rtlCol="0">
            <a:spAutoFit/>
          </a:bodyPr>
          <a:lstStyle/>
          <a:p>
            <a:pPr algn="ctr"/>
            <a:r>
              <a:rPr lang="en-AU" dirty="0"/>
              <a:t>Human Anogenital Monocyte-Derived Dendritic Cells and Langerin+ cDC2 are Major HIV Target Cells</a:t>
            </a:r>
            <a:endParaRPr lang="en-AU" sz="6000" dirty="0"/>
          </a:p>
        </p:txBody>
      </p:sp>
      <p:sp>
        <p:nvSpPr>
          <p:cNvPr id="8" name="TextBox 7"/>
          <p:cNvSpPr txBox="1"/>
          <p:nvPr/>
        </p:nvSpPr>
        <p:spPr>
          <a:xfrm>
            <a:off x="2070535" y="2532097"/>
            <a:ext cx="26138904" cy="1569660"/>
          </a:xfrm>
          <a:prstGeom prst="rect">
            <a:avLst/>
          </a:prstGeom>
          <a:noFill/>
        </p:spPr>
        <p:txBody>
          <a:bodyPr wrap="square" rtlCol="0">
            <a:spAutoFit/>
          </a:bodyPr>
          <a:lstStyle/>
          <a:p>
            <a:pPr algn="ctr"/>
            <a:r>
              <a:rPr lang="en-AU" sz="4800" u="sng" dirty="0">
                <a:solidFill>
                  <a:schemeClr val="tx1">
                    <a:lumMod val="75000"/>
                    <a:lumOff val="25000"/>
                  </a:schemeClr>
                </a:solidFill>
                <a:latin typeface="Arial" panose="020B0604020202020204" pitchFamily="34" charset="0"/>
                <a:cs typeface="Arial" panose="020B0604020202020204" pitchFamily="34" charset="0"/>
              </a:rPr>
              <a:t>Jake W Rhodes</a:t>
            </a:r>
            <a:r>
              <a:rPr lang="en-AU" sz="4800" dirty="0">
                <a:solidFill>
                  <a:schemeClr val="tx1">
                    <a:lumMod val="75000"/>
                    <a:lumOff val="25000"/>
                  </a:schemeClr>
                </a:solidFill>
                <a:latin typeface="Arial" panose="020B0604020202020204" pitchFamily="34" charset="0"/>
                <a:cs typeface="Arial" panose="020B0604020202020204" pitchFamily="34" charset="0"/>
              </a:rPr>
              <a:t>, Rachel A Botting, Kirstie M Bertram, Heeva Baharlou, Hafsa Rana, Anthony Cunningham and Andrew N Harman </a:t>
            </a:r>
            <a:endParaRPr lang="en-US" sz="48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57" name="Picture 5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149099" y="737966"/>
            <a:ext cx="4541462" cy="1800623"/>
          </a:xfrm>
          <a:prstGeom prst="rect">
            <a:avLst/>
          </a:prstGeom>
        </p:spPr>
      </p:pic>
      <p:grpSp>
        <p:nvGrpSpPr>
          <p:cNvPr id="39" name="Group 38"/>
          <p:cNvGrpSpPr/>
          <p:nvPr/>
        </p:nvGrpSpPr>
        <p:grpSpPr>
          <a:xfrm>
            <a:off x="594026" y="40127411"/>
            <a:ext cx="29346008" cy="2579218"/>
            <a:chOff x="27805670" y="31893528"/>
            <a:chExt cx="7767544" cy="5822919"/>
          </a:xfrm>
        </p:grpSpPr>
        <p:sp>
          <p:nvSpPr>
            <p:cNvPr id="37" name="Rectangle 36"/>
            <p:cNvSpPr/>
            <p:nvPr/>
          </p:nvSpPr>
          <p:spPr>
            <a:xfrm flipH="1">
              <a:off x="27805671" y="31913414"/>
              <a:ext cx="28862" cy="5803033"/>
            </a:xfrm>
            <a:prstGeom prst="rect">
              <a:avLst/>
            </a:prstGeom>
            <a:solidFill>
              <a:srgbClr val="F47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rot="5400000" flipH="1">
              <a:off x="31577951" y="28121247"/>
              <a:ext cx="222982" cy="7767544"/>
            </a:xfrm>
            <a:prstGeom prst="rect">
              <a:avLst/>
            </a:prstGeom>
            <a:solidFill>
              <a:srgbClr val="F47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p:cNvGrpSpPr/>
          <p:nvPr/>
        </p:nvGrpSpPr>
        <p:grpSpPr>
          <a:xfrm>
            <a:off x="234331" y="481586"/>
            <a:ext cx="2346498" cy="2496023"/>
            <a:chOff x="480121" y="377926"/>
            <a:chExt cx="2346498" cy="2496023"/>
          </a:xfrm>
        </p:grpSpPr>
        <p:pic>
          <p:nvPicPr>
            <p:cNvPr id="28" name="Picture 27" descr="Sydneylogo.jpg"/>
            <p:cNvPicPr>
              <a:picLocks noChangeAspect="1"/>
            </p:cNvPicPr>
            <p:nvPr/>
          </p:nvPicPr>
          <p:blipFill rotWithShape="1">
            <a:blip r:embed="rId7" cstate="print">
              <a:extLst>
                <a:ext uri="{28A0092B-C50C-407E-A947-70E740481C1C}">
                  <a14:useLocalDpi xmlns:a14="http://schemas.microsoft.com/office/drawing/2010/main" val="0"/>
                </a:ext>
              </a:extLst>
            </a:blip>
            <a:srcRect r="63865" b="-1839"/>
            <a:stretch/>
          </p:blipFill>
          <p:spPr>
            <a:xfrm>
              <a:off x="1067670" y="377926"/>
              <a:ext cx="1336001" cy="1303708"/>
            </a:xfrm>
            <a:prstGeom prst="rect">
              <a:avLst/>
            </a:prstGeom>
          </p:spPr>
        </p:pic>
        <p:pic>
          <p:nvPicPr>
            <p:cNvPr id="2010" name="Picture 2009" descr="Sydneylogo.jpg"/>
            <p:cNvPicPr>
              <a:picLocks noChangeAspect="1"/>
            </p:cNvPicPr>
            <p:nvPr/>
          </p:nvPicPr>
          <p:blipFill rotWithShape="1">
            <a:blip r:embed="rId7" cstate="print">
              <a:extLst>
                <a:ext uri="{28A0092B-C50C-407E-A947-70E740481C1C}">
                  <a14:useLocalDpi xmlns:a14="http://schemas.microsoft.com/office/drawing/2010/main" val="0"/>
                </a:ext>
              </a:extLst>
            </a:blip>
            <a:srcRect l="36534" b="6271"/>
            <a:stretch/>
          </p:blipFill>
          <p:spPr>
            <a:xfrm>
              <a:off x="480121" y="1674070"/>
              <a:ext cx="2346498" cy="1199879"/>
            </a:xfrm>
            <a:prstGeom prst="rect">
              <a:avLst/>
            </a:prstGeom>
          </p:spPr>
        </p:pic>
      </p:grpSp>
      <p:grpSp>
        <p:nvGrpSpPr>
          <p:cNvPr id="15" name="Group 14"/>
          <p:cNvGrpSpPr/>
          <p:nvPr/>
        </p:nvGrpSpPr>
        <p:grpSpPr>
          <a:xfrm>
            <a:off x="23918506" y="3304803"/>
            <a:ext cx="5976664" cy="584776"/>
            <a:chOff x="24212995" y="3990520"/>
            <a:chExt cx="5976664" cy="584776"/>
          </a:xfrm>
        </p:grpSpPr>
        <p:sp>
          <p:nvSpPr>
            <p:cNvPr id="5" name="TextBox 4"/>
            <p:cNvSpPr txBox="1"/>
            <p:nvPr/>
          </p:nvSpPr>
          <p:spPr>
            <a:xfrm>
              <a:off x="24212995" y="3990520"/>
              <a:ext cx="5976664" cy="584776"/>
            </a:xfrm>
            <a:prstGeom prst="rect">
              <a:avLst/>
            </a:prstGeom>
            <a:noFill/>
          </p:spPr>
          <p:txBody>
            <a:bodyPr wrap="square" rtlCol="0">
              <a:spAutoFit/>
            </a:bodyPr>
            <a:lstStyle/>
            <a:p>
              <a:pPr algn="r"/>
              <a:r>
                <a:rPr lang="en-US" sz="3200" b="1" dirty="0">
                  <a:solidFill>
                    <a:schemeClr val="tx1">
                      <a:lumMod val="75000"/>
                      <a:lumOff val="25000"/>
                    </a:schemeClr>
                  </a:solidFill>
                </a:rPr>
                <a:t>: </a:t>
              </a:r>
              <a:r>
                <a:rPr lang="en-US" sz="3200" b="1" dirty="0" err="1">
                  <a:solidFill>
                    <a:schemeClr val="tx1">
                      <a:lumMod val="75000"/>
                      <a:lumOff val="25000"/>
                    </a:schemeClr>
                  </a:solidFill>
                </a:rPr>
                <a:t>jake.rhodes@sydney.edu.au</a:t>
              </a:r>
              <a:endParaRPr lang="en-US" sz="3200" b="1" dirty="0">
                <a:solidFill>
                  <a:schemeClr val="tx1">
                    <a:lumMod val="75000"/>
                    <a:lumOff val="25000"/>
                  </a:schemeClr>
                </a:solidFill>
              </a:endParaRPr>
            </a:p>
          </p:txBody>
        </p:sp>
        <p:grpSp>
          <p:nvGrpSpPr>
            <p:cNvPr id="13" name="Group 12"/>
            <p:cNvGrpSpPr/>
            <p:nvPr/>
          </p:nvGrpSpPr>
          <p:grpSpPr>
            <a:xfrm>
              <a:off x="24429019" y="4175257"/>
              <a:ext cx="581247" cy="344277"/>
              <a:chOff x="22628819" y="4050334"/>
              <a:chExt cx="936104" cy="504056"/>
            </a:xfrm>
          </p:grpSpPr>
          <p:sp>
            <p:nvSpPr>
              <p:cNvPr id="10" name="Rectangle 9"/>
              <p:cNvSpPr/>
              <p:nvPr/>
            </p:nvSpPr>
            <p:spPr>
              <a:xfrm>
                <a:off x="22628819" y="4050334"/>
                <a:ext cx="936104" cy="504056"/>
              </a:xfrm>
              <a:prstGeom prst="rect">
                <a:avLst/>
              </a:prstGeom>
              <a:noFill/>
              <a:ln w="4445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Isosceles Triangle 11"/>
              <p:cNvSpPr/>
              <p:nvPr/>
            </p:nvSpPr>
            <p:spPr>
              <a:xfrm rot="10800000">
                <a:off x="22628819" y="4063427"/>
                <a:ext cx="936104" cy="261847"/>
              </a:xfrm>
              <a:prstGeom prst="triangle">
                <a:avLst/>
              </a:prstGeom>
              <a:noFill/>
              <a:ln w="4445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58" name="Group 57">
            <a:extLst>
              <a:ext uri="{FF2B5EF4-FFF2-40B4-BE49-F238E27FC236}">
                <a16:creationId xmlns:a16="http://schemas.microsoft.com/office/drawing/2014/main" id="{055D774E-AD06-B04E-8564-EB7FC57C6B3E}"/>
              </a:ext>
            </a:extLst>
          </p:cNvPr>
          <p:cNvGrpSpPr/>
          <p:nvPr/>
        </p:nvGrpSpPr>
        <p:grpSpPr>
          <a:xfrm>
            <a:off x="697576" y="30442457"/>
            <a:ext cx="14075068" cy="9210469"/>
            <a:chOff x="703071" y="30551338"/>
            <a:chExt cx="14112006" cy="7829537"/>
          </a:xfrm>
        </p:grpSpPr>
        <p:grpSp>
          <p:nvGrpSpPr>
            <p:cNvPr id="7" name="Group 6"/>
            <p:cNvGrpSpPr/>
            <p:nvPr/>
          </p:nvGrpSpPr>
          <p:grpSpPr>
            <a:xfrm>
              <a:off x="703071" y="30551338"/>
              <a:ext cx="14112006" cy="7829537"/>
              <a:chOff x="15356011" y="5002310"/>
              <a:chExt cx="14184016" cy="7829537"/>
            </a:xfrm>
          </p:grpSpPr>
          <p:sp>
            <p:nvSpPr>
              <p:cNvPr id="23" name="Rectangle 22"/>
              <p:cNvSpPr/>
              <p:nvPr/>
            </p:nvSpPr>
            <p:spPr>
              <a:xfrm>
                <a:off x="15356011" y="5002310"/>
                <a:ext cx="14184016" cy="7829537"/>
              </a:xfrm>
              <a:prstGeom prst="rect">
                <a:avLst/>
              </a:prstGeom>
              <a:noFill/>
              <a:ln w="76200">
                <a:solidFill>
                  <a:srgbClr val="F475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9" name="Group 18"/>
              <p:cNvGrpSpPr/>
              <p:nvPr/>
            </p:nvGrpSpPr>
            <p:grpSpPr>
              <a:xfrm>
                <a:off x="16106692" y="5994551"/>
                <a:ext cx="12714815" cy="5688631"/>
                <a:chOff x="624972" y="30189239"/>
                <a:chExt cx="12714815" cy="5688631"/>
              </a:xfrm>
            </p:grpSpPr>
            <p:grpSp>
              <p:nvGrpSpPr>
                <p:cNvPr id="1884" name="Group 1883"/>
                <p:cNvGrpSpPr>
                  <a:grpSpLocks noChangeAspect="1"/>
                </p:cNvGrpSpPr>
                <p:nvPr/>
              </p:nvGrpSpPr>
              <p:grpSpPr>
                <a:xfrm>
                  <a:off x="624972" y="30189239"/>
                  <a:ext cx="2561687" cy="2965778"/>
                  <a:chOff x="508440" y="3697717"/>
                  <a:chExt cx="1611512" cy="1865724"/>
                </a:xfrm>
              </p:grpSpPr>
              <p:sp>
                <p:nvSpPr>
                  <p:cNvPr id="1892" name="TextBox 1891"/>
                  <p:cNvSpPr txBox="1"/>
                  <p:nvPr/>
                </p:nvSpPr>
                <p:spPr>
                  <a:xfrm>
                    <a:off x="674708" y="3697717"/>
                    <a:ext cx="1313071" cy="387235"/>
                  </a:xfrm>
                  <a:prstGeom prst="rect">
                    <a:avLst/>
                  </a:prstGeom>
                  <a:noFill/>
                </p:spPr>
                <p:txBody>
                  <a:bodyPr wrap="square" lIns="0" tIns="0" rIns="0" bIns="0" rtlCol="0">
                    <a:spAutoFit/>
                  </a:bodyPr>
                  <a:lstStyle/>
                  <a:p>
                    <a:pPr algn="ctr"/>
                    <a:r>
                      <a:rPr lang="en-US" sz="2000" b="1" dirty="0">
                        <a:latin typeface="Arial" panose="020B0604020202020204" pitchFamily="34" charset="0"/>
                        <a:cs typeface="Arial" panose="020B0604020202020204" pitchFamily="34" charset="0"/>
                      </a:rPr>
                      <a:t>Live</a:t>
                    </a:r>
                    <a:endParaRPr lang="en-US" sz="2000" b="1" baseline="30000" dirty="0">
                      <a:latin typeface="Arial" panose="020B0604020202020204" pitchFamily="34" charset="0"/>
                      <a:cs typeface="Arial" panose="020B0604020202020204" pitchFamily="34" charset="0"/>
                    </a:endParaRPr>
                  </a:p>
                  <a:p>
                    <a:pPr algn="ctr"/>
                    <a:r>
                      <a:rPr lang="en-US" sz="2000" b="1" dirty="0">
                        <a:latin typeface="Arial" panose="020B0604020202020204" pitchFamily="34" charset="0"/>
                        <a:cs typeface="Arial" panose="020B0604020202020204" pitchFamily="34" charset="0"/>
                      </a:rPr>
                      <a:t>CD3</a:t>
                    </a:r>
                    <a:r>
                      <a:rPr lang="en-US" sz="2000" b="1" baseline="30000" dirty="0">
                        <a:latin typeface="Arial" panose="020B0604020202020204" pitchFamily="34" charset="0"/>
                        <a:cs typeface="Arial" panose="020B0604020202020204" pitchFamily="34" charset="0"/>
                      </a:rPr>
                      <a:t>-</a:t>
                    </a:r>
                    <a:r>
                      <a:rPr lang="en-US" sz="2000" b="1" dirty="0">
                        <a:latin typeface="Arial" panose="020B0604020202020204" pitchFamily="34" charset="0"/>
                        <a:cs typeface="Arial" panose="020B0604020202020204" pitchFamily="34" charset="0"/>
                      </a:rPr>
                      <a:t> CD19</a:t>
                    </a:r>
                    <a:r>
                      <a:rPr lang="en-US" sz="2000" b="1" baseline="30000" dirty="0">
                        <a:latin typeface="Arial" panose="020B0604020202020204" pitchFamily="34" charset="0"/>
                        <a:cs typeface="Arial" panose="020B0604020202020204" pitchFamily="34" charset="0"/>
                      </a:rPr>
                      <a:t>-</a:t>
                    </a:r>
                  </a:p>
                </p:txBody>
              </p:sp>
              <p:grpSp>
                <p:nvGrpSpPr>
                  <p:cNvPr id="1903" name="Group 1902"/>
                  <p:cNvGrpSpPr/>
                  <p:nvPr/>
                </p:nvGrpSpPr>
                <p:grpSpPr>
                  <a:xfrm>
                    <a:off x="508440" y="4046216"/>
                    <a:ext cx="1611512" cy="1517225"/>
                    <a:chOff x="508440" y="4448011"/>
                    <a:chExt cx="1611512" cy="1517225"/>
                  </a:xfrm>
                </p:grpSpPr>
                <p:grpSp>
                  <p:nvGrpSpPr>
                    <p:cNvPr id="1905" name="Group 1904"/>
                    <p:cNvGrpSpPr/>
                    <p:nvPr/>
                  </p:nvGrpSpPr>
                  <p:grpSpPr>
                    <a:xfrm>
                      <a:off x="618926" y="4448011"/>
                      <a:ext cx="1421128" cy="1399586"/>
                      <a:chOff x="483479" y="544421"/>
                      <a:chExt cx="1781522" cy="1771650"/>
                    </a:xfrm>
                  </p:grpSpPr>
                  <p:pic>
                    <p:nvPicPr>
                      <p:cNvPr id="1915"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0680" t="4695" b="30452"/>
                      <a:stretch/>
                    </p:blipFill>
                    <p:spPr bwMode="auto">
                      <a:xfrm>
                        <a:off x="483479" y="544421"/>
                        <a:ext cx="1781522" cy="177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16" name="Rectangle 1915"/>
                      <p:cNvSpPr/>
                      <p:nvPr/>
                    </p:nvSpPr>
                    <p:spPr>
                      <a:xfrm>
                        <a:off x="1455029" y="773021"/>
                        <a:ext cx="571500" cy="771594"/>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800"/>
                      </a:p>
                    </p:txBody>
                  </p:sp>
                </p:grpSp>
                <p:sp>
                  <p:nvSpPr>
                    <p:cNvPr id="1910" name="Rectangle 1909"/>
                    <p:cNvSpPr/>
                    <p:nvPr/>
                  </p:nvSpPr>
                  <p:spPr>
                    <a:xfrm>
                      <a:off x="799874" y="5700429"/>
                      <a:ext cx="1152128" cy="1807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800"/>
                    </a:p>
                  </p:txBody>
                </p:sp>
                <p:cxnSp>
                  <p:nvCxnSpPr>
                    <p:cNvPr id="1911" name="Straight Arrow Connector 1910"/>
                    <p:cNvCxnSpPr/>
                    <p:nvPr/>
                  </p:nvCxnSpPr>
                  <p:spPr>
                    <a:xfrm>
                      <a:off x="1854797" y="4631055"/>
                      <a:ext cx="265155" cy="1"/>
                    </a:xfrm>
                    <a:prstGeom prst="straightConnector1">
                      <a:avLst/>
                    </a:prstGeom>
                    <a:ln w="57150">
                      <a:solidFill>
                        <a:schemeClr val="tx1"/>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1912" name="TextBox 1911"/>
                    <p:cNvSpPr txBox="1"/>
                    <p:nvPr/>
                  </p:nvSpPr>
                  <p:spPr>
                    <a:xfrm>
                      <a:off x="988141" y="5713533"/>
                      <a:ext cx="660681" cy="251703"/>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CD45</a:t>
                      </a:r>
                    </a:p>
                  </p:txBody>
                </p:sp>
                <p:sp>
                  <p:nvSpPr>
                    <p:cNvPr id="1913" name="Rectangle 1912"/>
                    <p:cNvSpPr/>
                    <p:nvPr/>
                  </p:nvSpPr>
                  <p:spPr>
                    <a:xfrm rot="5400000">
                      <a:off x="64673" y="5027104"/>
                      <a:ext cx="1152128" cy="1807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800"/>
                    </a:p>
                  </p:txBody>
                </p:sp>
                <p:sp>
                  <p:nvSpPr>
                    <p:cNvPr id="1914" name="TextBox 1913"/>
                    <p:cNvSpPr txBox="1"/>
                    <p:nvPr/>
                  </p:nvSpPr>
                  <p:spPr>
                    <a:xfrm rot="16200000">
                      <a:off x="161772" y="4905942"/>
                      <a:ext cx="945037" cy="251702"/>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HLA-DR</a:t>
                      </a:r>
                    </a:p>
                  </p:txBody>
                </p:sp>
              </p:grpSp>
            </p:grpSp>
            <p:grpSp>
              <p:nvGrpSpPr>
                <p:cNvPr id="1917" name="Group 1916"/>
                <p:cNvGrpSpPr/>
                <p:nvPr/>
              </p:nvGrpSpPr>
              <p:grpSpPr>
                <a:xfrm>
                  <a:off x="3109017" y="30405267"/>
                  <a:ext cx="2741939" cy="2786222"/>
                  <a:chOff x="3561588" y="33095564"/>
                  <a:chExt cx="2673772" cy="2860881"/>
                </a:xfrm>
              </p:grpSpPr>
              <p:sp>
                <p:nvSpPr>
                  <p:cNvPr id="1920" name="TextBox 1919"/>
                  <p:cNvSpPr txBox="1"/>
                  <p:nvPr/>
                </p:nvSpPr>
                <p:spPr>
                  <a:xfrm rot="16200000">
                    <a:off x="2395702" y="34261450"/>
                    <a:ext cx="2691922" cy="360150"/>
                  </a:xfrm>
                  <a:prstGeom prst="rect">
                    <a:avLst/>
                  </a:prstGeom>
                  <a:noFill/>
                </p:spPr>
                <p:txBody>
                  <a:bodyPr wrap="square" rtlCol="0">
                    <a:spAutoFit/>
                  </a:bodyPr>
                  <a:lstStyle/>
                  <a:p>
                    <a:pPr algn="ctr"/>
                    <a:r>
                      <a:rPr lang="en-US" sz="1800" b="1" dirty="0">
                        <a:latin typeface="Arial" panose="020B0604020202020204" pitchFamily="34" charset="0"/>
                        <a:cs typeface="Arial" panose="020B0604020202020204" pitchFamily="34" charset="0"/>
                      </a:rPr>
                      <a:t>Autofluorescence</a:t>
                    </a:r>
                  </a:p>
                </p:txBody>
              </p:sp>
              <p:sp>
                <p:nvSpPr>
                  <p:cNvPr id="1922" name="TextBox 1921"/>
                  <p:cNvSpPr txBox="1"/>
                  <p:nvPr/>
                </p:nvSpPr>
                <p:spPr>
                  <a:xfrm>
                    <a:off x="4286837" y="35545614"/>
                    <a:ext cx="1247859" cy="410831"/>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CD14</a:t>
                    </a:r>
                  </a:p>
                </p:txBody>
              </p:sp>
              <p:grpSp>
                <p:nvGrpSpPr>
                  <p:cNvPr id="1924" name="Group 1923"/>
                  <p:cNvGrpSpPr/>
                  <p:nvPr/>
                </p:nvGrpSpPr>
                <p:grpSpPr>
                  <a:xfrm>
                    <a:off x="3834731" y="33380832"/>
                    <a:ext cx="2400629" cy="2266835"/>
                    <a:chOff x="3834731" y="33380832"/>
                    <a:chExt cx="2400629" cy="2266835"/>
                  </a:xfrm>
                </p:grpSpPr>
                <p:grpSp>
                  <p:nvGrpSpPr>
                    <p:cNvPr id="2061" name="Group 2060"/>
                    <p:cNvGrpSpPr>
                      <a:grpSpLocks noChangeAspect="1"/>
                    </p:cNvGrpSpPr>
                    <p:nvPr/>
                  </p:nvGrpSpPr>
                  <p:grpSpPr>
                    <a:xfrm>
                      <a:off x="3834731" y="33380832"/>
                      <a:ext cx="2400629" cy="2266835"/>
                      <a:chOff x="38580952" y="12191465"/>
                      <a:chExt cx="2101390" cy="1984274"/>
                    </a:xfrm>
                  </p:grpSpPr>
                  <p:grpSp>
                    <p:nvGrpSpPr>
                      <p:cNvPr id="2063" name="Group 2062"/>
                      <p:cNvGrpSpPr/>
                      <p:nvPr/>
                    </p:nvGrpSpPr>
                    <p:grpSpPr>
                      <a:xfrm>
                        <a:off x="38580952" y="12191465"/>
                        <a:ext cx="2019298" cy="1984274"/>
                        <a:chOff x="929240" y="2524740"/>
                        <a:chExt cx="2019298" cy="1984274"/>
                      </a:xfrm>
                    </p:grpSpPr>
                    <p:pic>
                      <p:nvPicPr>
                        <p:cNvPr id="2065" name="Picture 2064"/>
                        <p:cNvPicPr>
                          <a:picLocks noChangeAspect="1"/>
                        </p:cNvPicPr>
                        <p:nvPr/>
                      </p:nvPicPr>
                      <p:blipFill rotWithShape="1">
                        <a:blip r:embed="rId9"/>
                        <a:srcRect l="9595" b="22499"/>
                        <a:stretch/>
                      </p:blipFill>
                      <p:spPr>
                        <a:xfrm>
                          <a:off x="929240" y="2524740"/>
                          <a:ext cx="2019298" cy="1984274"/>
                        </a:xfrm>
                        <a:prstGeom prst="rect">
                          <a:avLst/>
                        </a:prstGeom>
                      </p:spPr>
                    </p:pic>
                    <p:sp>
                      <p:nvSpPr>
                        <p:cNvPr id="2066" name="Flowchart: Process 1882"/>
                        <p:cNvSpPr/>
                        <p:nvPr/>
                      </p:nvSpPr>
                      <p:spPr>
                        <a:xfrm>
                          <a:off x="1351984" y="3802502"/>
                          <a:ext cx="966212" cy="408697"/>
                        </a:xfrm>
                        <a:prstGeom prst="flowChartProcess">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8000"/>
                        </a:p>
                      </p:txBody>
                    </p:sp>
                  </p:grpSp>
                  <p:cxnSp>
                    <p:nvCxnSpPr>
                      <p:cNvPr id="2064" name="Straight Connector 2063"/>
                      <p:cNvCxnSpPr/>
                      <p:nvPr/>
                    </p:nvCxnSpPr>
                    <p:spPr>
                      <a:xfrm>
                        <a:off x="39962342" y="13880170"/>
                        <a:ext cx="720000" cy="0"/>
                      </a:xfrm>
                      <a:prstGeom prst="line">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062" name="Rectangle 2061"/>
                    <p:cNvSpPr/>
                    <p:nvPr/>
                  </p:nvSpPr>
                  <p:spPr>
                    <a:xfrm>
                      <a:off x="4817845" y="34103336"/>
                      <a:ext cx="550125" cy="684486"/>
                    </a:xfrm>
                    <a:prstGeom prst="rect">
                      <a:avLst/>
                    </a:prstGeom>
                    <a:noFill/>
                    <a:ln w="57150">
                      <a:solidFill>
                        <a:srgbClr val="6ED5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800"/>
                    </a:p>
                  </p:txBody>
                </p:sp>
              </p:grpSp>
            </p:grpSp>
            <p:grpSp>
              <p:nvGrpSpPr>
                <p:cNvPr id="18" name="Group 17"/>
                <p:cNvGrpSpPr/>
                <p:nvPr/>
              </p:nvGrpSpPr>
              <p:grpSpPr>
                <a:xfrm>
                  <a:off x="10603482" y="33285582"/>
                  <a:ext cx="2736305" cy="2592288"/>
                  <a:chOff x="10603482" y="33285582"/>
                  <a:chExt cx="2736305" cy="2592288"/>
                </a:xfrm>
              </p:grpSpPr>
              <p:pic>
                <p:nvPicPr>
                  <p:cNvPr id="2075"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9441" b="23521"/>
                  <a:stretch/>
                </p:blipFill>
                <p:spPr bwMode="auto">
                  <a:xfrm>
                    <a:off x="10935031" y="33285582"/>
                    <a:ext cx="2404756" cy="2319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76" name="Rectangle 2075"/>
                  <p:cNvSpPr>
                    <a:spLocks noChangeAspect="1"/>
                  </p:cNvSpPr>
                  <p:nvPr/>
                </p:nvSpPr>
                <p:spPr>
                  <a:xfrm>
                    <a:off x="11400222" y="34659683"/>
                    <a:ext cx="666025" cy="63751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800"/>
                  </a:p>
                </p:txBody>
              </p:sp>
              <p:sp>
                <p:nvSpPr>
                  <p:cNvPr id="2077" name="Rectangle 2076"/>
                  <p:cNvSpPr/>
                  <p:nvPr/>
                </p:nvSpPr>
                <p:spPr>
                  <a:xfrm>
                    <a:off x="12121761" y="34657322"/>
                    <a:ext cx="538772" cy="639878"/>
                  </a:xfrm>
                  <a:prstGeom prst="rect">
                    <a:avLst/>
                  </a:prstGeom>
                  <a:noFill/>
                  <a:ln w="57150">
                    <a:solidFill>
                      <a:srgbClr val="F199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800"/>
                  </a:p>
                </p:txBody>
              </p:sp>
              <p:sp>
                <p:nvSpPr>
                  <p:cNvPr id="2078" name="TextBox 2077"/>
                  <p:cNvSpPr txBox="1"/>
                  <p:nvPr/>
                </p:nvSpPr>
                <p:spPr>
                  <a:xfrm rot="16200000">
                    <a:off x="10205249" y="34196842"/>
                    <a:ext cx="1167879" cy="371413"/>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SSC</a:t>
                    </a:r>
                  </a:p>
                </p:txBody>
              </p:sp>
              <p:sp>
                <p:nvSpPr>
                  <p:cNvPr id="2079" name="TextBox 2078"/>
                  <p:cNvSpPr txBox="1"/>
                  <p:nvPr/>
                </p:nvSpPr>
                <p:spPr>
                  <a:xfrm>
                    <a:off x="11666146" y="35503404"/>
                    <a:ext cx="1158358" cy="374466"/>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CD1c</a:t>
                    </a:r>
                  </a:p>
                </p:txBody>
              </p:sp>
              <p:sp>
                <p:nvSpPr>
                  <p:cNvPr id="2080" name="TextBox 2079"/>
                  <p:cNvSpPr txBox="1"/>
                  <p:nvPr/>
                </p:nvSpPr>
                <p:spPr>
                  <a:xfrm>
                    <a:off x="12128942" y="33337788"/>
                    <a:ext cx="964112" cy="707886"/>
                  </a:xfrm>
                  <a:prstGeom prst="rect">
                    <a:avLst/>
                  </a:prstGeom>
                  <a:noFill/>
                </p:spPr>
                <p:txBody>
                  <a:bodyPr wrap="square" rtlCol="0">
                    <a:spAutoFit/>
                  </a:bodyPr>
                  <a:lstStyle/>
                  <a:p>
                    <a:pPr algn="ctr"/>
                    <a:r>
                      <a:rPr lang="en-US" sz="2000" b="1" dirty="0">
                        <a:solidFill>
                          <a:srgbClr val="F1991B"/>
                        </a:solidFill>
                      </a:rPr>
                      <a:t>CD14</a:t>
                    </a:r>
                    <a:r>
                      <a:rPr lang="en-US" sz="2000" b="1" baseline="30000" dirty="0">
                        <a:solidFill>
                          <a:srgbClr val="F1991B"/>
                        </a:solidFill>
                      </a:rPr>
                      <a:t>+</a:t>
                    </a:r>
                  </a:p>
                  <a:p>
                    <a:pPr algn="ctr"/>
                    <a:r>
                      <a:rPr lang="en-US" sz="2000" b="1" dirty="0">
                        <a:solidFill>
                          <a:srgbClr val="F1991B"/>
                        </a:solidFill>
                      </a:rPr>
                      <a:t>DC</a:t>
                    </a:r>
                  </a:p>
                </p:txBody>
              </p:sp>
              <p:grpSp>
                <p:nvGrpSpPr>
                  <p:cNvPr id="2081" name="Group 2080"/>
                  <p:cNvGrpSpPr/>
                  <p:nvPr/>
                </p:nvGrpSpPr>
                <p:grpSpPr>
                  <a:xfrm>
                    <a:off x="11361532" y="34056060"/>
                    <a:ext cx="584742" cy="544778"/>
                    <a:chOff x="1977075" y="3604641"/>
                    <a:chExt cx="393701" cy="363804"/>
                  </a:xfrm>
                  <a:solidFill>
                    <a:srgbClr val="FF0000"/>
                  </a:solidFill>
                </p:grpSpPr>
                <p:sp>
                  <p:nvSpPr>
                    <p:cNvPr id="2094" name="Freeform 2093"/>
                    <p:cNvSpPr/>
                    <p:nvPr/>
                  </p:nvSpPr>
                  <p:spPr>
                    <a:xfrm rot="5001875">
                      <a:off x="2292883" y="3780122"/>
                      <a:ext cx="58222" cy="92433"/>
                    </a:xfrm>
                    <a:custGeom>
                      <a:avLst/>
                      <a:gdLst>
                        <a:gd name="connsiteX0" fmla="*/ 168196 w 411887"/>
                        <a:gd name="connsiteY0" fmla="*/ 961715 h 975310"/>
                        <a:gd name="connsiteX1" fmla="*/ 217518 w 411887"/>
                        <a:gd name="connsiteY1" fmla="*/ 653490 h 975310"/>
                        <a:gd name="connsiteX2" fmla="*/ 7900 w 411887"/>
                        <a:gd name="connsiteY2" fmla="*/ 345266 h 975310"/>
                        <a:gd name="connsiteX3" fmla="*/ 57221 w 411887"/>
                        <a:gd name="connsiteY3" fmla="*/ 54 h 975310"/>
                        <a:gd name="connsiteX4" fmla="*/ 180526 w 411887"/>
                        <a:gd name="connsiteY4" fmla="*/ 320608 h 975310"/>
                        <a:gd name="connsiteX5" fmla="*/ 402475 w 411887"/>
                        <a:gd name="connsiteY5" fmla="*/ 567187 h 975310"/>
                        <a:gd name="connsiteX6" fmla="*/ 353153 w 411887"/>
                        <a:gd name="connsiteY6" fmla="*/ 887741 h 975310"/>
                        <a:gd name="connsiteX7" fmla="*/ 168196 w 411887"/>
                        <a:gd name="connsiteY7" fmla="*/ 961715 h 975310"/>
                        <a:gd name="connsiteX0" fmla="*/ 69552 w 414998"/>
                        <a:gd name="connsiteY0" fmla="*/ 949386 h 965383"/>
                        <a:gd name="connsiteX1" fmla="*/ 217518 w 414998"/>
                        <a:gd name="connsiteY1" fmla="*/ 653490 h 965383"/>
                        <a:gd name="connsiteX2" fmla="*/ 7900 w 414998"/>
                        <a:gd name="connsiteY2" fmla="*/ 345266 h 965383"/>
                        <a:gd name="connsiteX3" fmla="*/ 57221 w 414998"/>
                        <a:gd name="connsiteY3" fmla="*/ 54 h 965383"/>
                        <a:gd name="connsiteX4" fmla="*/ 180526 w 414998"/>
                        <a:gd name="connsiteY4" fmla="*/ 320608 h 965383"/>
                        <a:gd name="connsiteX5" fmla="*/ 402475 w 414998"/>
                        <a:gd name="connsiteY5" fmla="*/ 567187 h 965383"/>
                        <a:gd name="connsiteX6" fmla="*/ 353153 w 414998"/>
                        <a:gd name="connsiteY6" fmla="*/ 887741 h 965383"/>
                        <a:gd name="connsiteX7" fmla="*/ 69552 w 414998"/>
                        <a:gd name="connsiteY7" fmla="*/ 949386 h 965383"/>
                        <a:gd name="connsiteX0" fmla="*/ 69552 w 526495"/>
                        <a:gd name="connsiteY0" fmla="*/ 949386 h 962398"/>
                        <a:gd name="connsiteX1" fmla="*/ 217518 w 526495"/>
                        <a:gd name="connsiteY1" fmla="*/ 653490 h 962398"/>
                        <a:gd name="connsiteX2" fmla="*/ 7900 w 526495"/>
                        <a:gd name="connsiteY2" fmla="*/ 345266 h 962398"/>
                        <a:gd name="connsiteX3" fmla="*/ 57221 w 526495"/>
                        <a:gd name="connsiteY3" fmla="*/ 54 h 962398"/>
                        <a:gd name="connsiteX4" fmla="*/ 180526 w 526495"/>
                        <a:gd name="connsiteY4" fmla="*/ 320608 h 962398"/>
                        <a:gd name="connsiteX5" fmla="*/ 402475 w 526495"/>
                        <a:gd name="connsiteY5" fmla="*/ 567187 h 962398"/>
                        <a:gd name="connsiteX6" fmla="*/ 513450 w 526495"/>
                        <a:gd name="connsiteY6" fmla="*/ 875412 h 962398"/>
                        <a:gd name="connsiteX7" fmla="*/ 69552 w 526495"/>
                        <a:gd name="connsiteY7" fmla="*/ 949386 h 962398"/>
                        <a:gd name="connsiteX0" fmla="*/ 69552 w 526495"/>
                        <a:gd name="connsiteY0" fmla="*/ 949386 h 978237"/>
                        <a:gd name="connsiteX1" fmla="*/ 217518 w 526495"/>
                        <a:gd name="connsiteY1" fmla="*/ 653490 h 978237"/>
                        <a:gd name="connsiteX2" fmla="*/ 7900 w 526495"/>
                        <a:gd name="connsiteY2" fmla="*/ 345266 h 978237"/>
                        <a:gd name="connsiteX3" fmla="*/ 57221 w 526495"/>
                        <a:gd name="connsiteY3" fmla="*/ 54 h 978237"/>
                        <a:gd name="connsiteX4" fmla="*/ 180526 w 526495"/>
                        <a:gd name="connsiteY4" fmla="*/ 320608 h 978237"/>
                        <a:gd name="connsiteX5" fmla="*/ 402475 w 526495"/>
                        <a:gd name="connsiteY5" fmla="*/ 567187 h 978237"/>
                        <a:gd name="connsiteX6" fmla="*/ 513450 w 526495"/>
                        <a:gd name="connsiteY6" fmla="*/ 875412 h 978237"/>
                        <a:gd name="connsiteX7" fmla="*/ 69552 w 526495"/>
                        <a:gd name="connsiteY7" fmla="*/ 949386 h 978237"/>
                        <a:gd name="connsiteX0" fmla="*/ 69552 w 575585"/>
                        <a:gd name="connsiteY0" fmla="*/ 949386 h 988374"/>
                        <a:gd name="connsiteX1" fmla="*/ 217518 w 575585"/>
                        <a:gd name="connsiteY1" fmla="*/ 653490 h 988374"/>
                        <a:gd name="connsiteX2" fmla="*/ 7900 w 575585"/>
                        <a:gd name="connsiteY2" fmla="*/ 345266 h 988374"/>
                        <a:gd name="connsiteX3" fmla="*/ 57221 w 575585"/>
                        <a:gd name="connsiteY3" fmla="*/ 54 h 988374"/>
                        <a:gd name="connsiteX4" fmla="*/ 180526 w 575585"/>
                        <a:gd name="connsiteY4" fmla="*/ 320608 h 988374"/>
                        <a:gd name="connsiteX5" fmla="*/ 402475 w 575585"/>
                        <a:gd name="connsiteY5" fmla="*/ 567187 h 988374"/>
                        <a:gd name="connsiteX6" fmla="*/ 513450 w 575585"/>
                        <a:gd name="connsiteY6" fmla="*/ 875412 h 988374"/>
                        <a:gd name="connsiteX7" fmla="*/ 69552 w 575585"/>
                        <a:gd name="connsiteY7" fmla="*/ 949386 h 988374"/>
                        <a:gd name="connsiteX0" fmla="*/ 69552 w 583305"/>
                        <a:gd name="connsiteY0" fmla="*/ 949386 h 988374"/>
                        <a:gd name="connsiteX1" fmla="*/ 217518 w 583305"/>
                        <a:gd name="connsiteY1" fmla="*/ 653490 h 988374"/>
                        <a:gd name="connsiteX2" fmla="*/ 7900 w 583305"/>
                        <a:gd name="connsiteY2" fmla="*/ 345266 h 988374"/>
                        <a:gd name="connsiteX3" fmla="*/ 57221 w 583305"/>
                        <a:gd name="connsiteY3" fmla="*/ 54 h 988374"/>
                        <a:gd name="connsiteX4" fmla="*/ 180526 w 583305"/>
                        <a:gd name="connsiteY4" fmla="*/ 320608 h 988374"/>
                        <a:gd name="connsiteX5" fmla="*/ 402475 w 583305"/>
                        <a:gd name="connsiteY5" fmla="*/ 567187 h 988374"/>
                        <a:gd name="connsiteX6" fmla="*/ 513450 w 583305"/>
                        <a:gd name="connsiteY6" fmla="*/ 875412 h 988374"/>
                        <a:gd name="connsiteX7" fmla="*/ 69552 w 583305"/>
                        <a:gd name="connsiteY7" fmla="*/ 949386 h 988374"/>
                        <a:gd name="connsiteX0" fmla="*/ 69552 w 543150"/>
                        <a:gd name="connsiteY0" fmla="*/ 949386 h 978934"/>
                        <a:gd name="connsiteX1" fmla="*/ 217518 w 543150"/>
                        <a:gd name="connsiteY1" fmla="*/ 653490 h 978934"/>
                        <a:gd name="connsiteX2" fmla="*/ 7900 w 543150"/>
                        <a:gd name="connsiteY2" fmla="*/ 345266 h 978934"/>
                        <a:gd name="connsiteX3" fmla="*/ 57221 w 543150"/>
                        <a:gd name="connsiteY3" fmla="*/ 54 h 978934"/>
                        <a:gd name="connsiteX4" fmla="*/ 180526 w 543150"/>
                        <a:gd name="connsiteY4" fmla="*/ 320608 h 978934"/>
                        <a:gd name="connsiteX5" fmla="*/ 451797 w 543150"/>
                        <a:gd name="connsiteY5" fmla="*/ 542529 h 978934"/>
                        <a:gd name="connsiteX6" fmla="*/ 513450 w 543150"/>
                        <a:gd name="connsiteY6" fmla="*/ 875412 h 978934"/>
                        <a:gd name="connsiteX7" fmla="*/ 69552 w 543150"/>
                        <a:gd name="connsiteY7" fmla="*/ 949386 h 978934"/>
                        <a:gd name="connsiteX0" fmla="*/ 69552 w 613922"/>
                        <a:gd name="connsiteY0" fmla="*/ 949386 h 955876"/>
                        <a:gd name="connsiteX1" fmla="*/ 217518 w 613922"/>
                        <a:gd name="connsiteY1" fmla="*/ 653490 h 955876"/>
                        <a:gd name="connsiteX2" fmla="*/ 7900 w 613922"/>
                        <a:gd name="connsiteY2" fmla="*/ 345266 h 955876"/>
                        <a:gd name="connsiteX3" fmla="*/ 57221 w 613922"/>
                        <a:gd name="connsiteY3" fmla="*/ 54 h 955876"/>
                        <a:gd name="connsiteX4" fmla="*/ 180526 w 613922"/>
                        <a:gd name="connsiteY4" fmla="*/ 320608 h 955876"/>
                        <a:gd name="connsiteX5" fmla="*/ 451797 w 613922"/>
                        <a:gd name="connsiteY5" fmla="*/ 542529 h 955876"/>
                        <a:gd name="connsiteX6" fmla="*/ 596969 w 613922"/>
                        <a:gd name="connsiteY6" fmla="*/ 832505 h 955876"/>
                        <a:gd name="connsiteX7" fmla="*/ 69552 w 613922"/>
                        <a:gd name="connsiteY7" fmla="*/ 949386 h 955876"/>
                        <a:gd name="connsiteX0" fmla="*/ 69552 w 598944"/>
                        <a:gd name="connsiteY0" fmla="*/ 949386 h 958082"/>
                        <a:gd name="connsiteX1" fmla="*/ 217518 w 598944"/>
                        <a:gd name="connsiteY1" fmla="*/ 653490 h 958082"/>
                        <a:gd name="connsiteX2" fmla="*/ 7900 w 598944"/>
                        <a:gd name="connsiteY2" fmla="*/ 345266 h 958082"/>
                        <a:gd name="connsiteX3" fmla="*/ 57221 w 598944"/>
                        <a:gd name="connsiteY3" fmla="*/ 54 h 958082"/>
                        <a:gd name="connsiteX4" fmla="*/ 180526 w 598944"/>
                        <a:gd name="connsiteY4" fmla="*/ 320608 h 958082"/>
                        <a:gd name="connsiteX5" fmla="*/ 451797 w 598944"/>
                        <a:gd name="connsiteY5" fmla="*/ 542529 h 958082"/>
                        <a:gd name="connsiteX6" fmla="*/ 596969 w 598944"/>
                        <a:gd name="connsiteY6" fmla="*/ 832505 h 958082"/>
                        <a:gd name="connsiteX7" fmla="*/ 69552 w 598944"/>
                        <a:gd name="connsiteY7" fmla="*/ 949386 h 958082"/>
                        <a:gd name="connsiteX0" fmla="*/ 69552 w 602648"/>
                        <a:gd name="connsiteY0" fmla="*/ 949386 h 949784"/>
                        <a:gd name="connsiteX1" fmla="*/ 217518 w 602648"/>
                        <a:gd name="connsiteY1" fmla="*/ 653490 h 949784"/>
                        <a:gd name="connsiteX2" fmla="*/ 7900 w 602648"/>
                        <a:gd name="connsiteY2" fmla="*/ 345266 h 949784"/>
                        <a:gd name="connsiteX3" fmla="*/ 57221 w 602648"/>
                        <a:gd name="connsiteY3" fmla="*/ 54 h 949784"/>
                        <a:gd name="connsiteX4" fmla="*/ 180526 w 602648"/>
                        <a:gd name="connsiteY4" fmla="*/ 320608 h 949784"/>
                        <a:gd name="connsiteX5" fmla="*/ 451797 w 602648"/>
                        <a:gd name="connsiteY5" fmla="*/ 542529 h 949784"/>
                        <a:gd name="connsiteX6" fmla="*/ 600685 w 602648"/>
                        <a:gd name="connsiteY6" fmla="*/ 708641 h 949784"/>
                        <a:gd name="connsiteX7" fmla="*/ 69552 w 602648"/>
                        <a:gd name="connsiteY7" fmla="*/ 949386 h 949784"/>
                        <a:gd name="connsiteX0" fmla="*/ 69552 w 609507"/>
                        <a:gd name="connsiteY0" fmla="*/ 949386 h 949725"/>
                        <a:gd name="connsiteX1" fmla="*/ 217518 w 609507"/>
                        <a:gd name="connsiteY1" fmla="*/ 653490 h 949725"/>
                        <a:gd name="connsiteX2" fmla="*/ 7900 w 609507"/>
                        <a:gd name="connsiteY2" fmla="*/ 345266 h 949725"/>
                        <a:gd name="connsiteX3" fmla="*/ 57221 w 609507"/>
                        <a:gd name="connsiteY3" fmla="*/ 54 h 949725"/>
                        <a:gd name="connsiteX4" fmla="*/ 180526 w 609507"/>
                        <a:gd name="connsiteY4" fmla="*/ 320608 h 949725"/>
                        <a:gd name="connsiteX5" fmla="*/ 451797 w 609507"/>
                        <a:gd name="connsiteY5" fmla="*/ 542529 h 949725"/>
                        <a:gd name="connsiteX6" fmla="*/ 600685 w 609507"/>
                        <a:gd name="connsiteY6" fmla="*/ 708641 h 949725"/>
                        <a:gd name="connsiteX7" fmla="*/ 69552 w 609507"/>
                        <a:gd name="connsiteY7" fmla="*/ 949386 h 949725"/>
                        <a:gd name="connsiteX0" fmla="*/ 69552 w 716489"/>
                        <a:gd name="connsiteY0" fmla="*/ 949386 h 949396"/>
                        <a:gd name="connsiteX1" fmla="*/ 217518 w 716489"/>
                        <a:gd name="connsiteY1" fmla="*/ 653490 h 949396"/>
                        <a:gd name="connsiteX2" fmla="*/ 7900 w 716489"/>
                        <a:gd name="connsiteY2" fmla="*/ 345266 h 949396"/>
                        <a:gd name="connsiteX3" fmla="*/ 57221 w 716489"/>
                        <a:gd name="connsiteY3" fmla="*/ 54 h 949396"/>
                        <a:gd name="connsiteX4" fmla="*/ 180526 w 716489"/>
                        <a:gd name="connsiteY4" fmla="*/ 320608 h 949396"/>
                        <a:gd name="connsiteX5" fmla="*/ 451797 w 716489"/>
                        <a:gd name="connsiteY5" fmla="*/ 542529 h 949396"/>
                        <a:gd name="connsiteX6" fmla="*/ 708803 w 716489"/>
                        <a:gd name="connsiteY6" fmla="*/ 664017 h 949396"/>
                        <a:gd name="connsiteX7" fmla="*/ 69552 w 716489"/>
                        <a:gd name="connsiteY7" fmla="*/ 949386 h 949396"/>
                        <a:gd name="connsiteX0" fmla="*/ 69552 w 728145"/>
                        <a:gd name="connsiteY0" fmla="*/ 949386 h 949394"/>
                        <a:gd name="connsiteX1" fmla="*/ 217518 w 728145"/>
                        <a:gd name="connsiteY1" fmla="*/ 653490 h 949394"/>
                        <a:gd name="connsiteX2" fmla="*/ 7900 w 728145"/>
                        <a:gd name="connsiteY2" fmla="*/ 345266 h 949394"/>
                        <a:gd name="connsiteX3" fmla="*/ 57221 w 728145"/>
                        <a:gd name="connsiteY3" fmla="*/ 54 h 949394"/>
                        <a:gd name="connsiteX4" fmla="*/ 180526 w 728145"/>
                        <a:gd name="connsiteY4" fmla="*/ 320608 h 949394"/>
                        <a:gd name="connsiteX5" fmla="*/ 451797 w 728145"/>
                        <a:gd name="connsiteY5" fmla="*/ 542529 h 949394"/>
                        <a:gd name="connsiteX6" fmla="*/ 708803 w 728145"/>
                        <a:gd name="connsiteY6" fmla="*/ 664017 h 949394"/>
                        <a:gd name="connsiteX7" fmla="*/ 69552 w 728145"/>
                        <a:gd name="connsiteY7" fmla="*/ 949386 h 94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8145" h="949394">
                          <a:moveTo>
                            <a:pt x="69552" y="949386"/>
                          </a:moveTo>
                          <a:cubicBezTo>
                            <a:pt x="-12329" y="947632"/>
                            <a:pt x="227793" y="754177"/>
                            <a:pt x="217518" y="653490"/>
                          </a:cubicBezTo>
                          <a:cubicBezTo>
                            <a:pt x="207243" y="552803"/>
                            <a:pt x="34616" y="454172"/>
                            <a:pt x="7900" y="345266"/>
                          </a:cubicBezTo>
                          <a:cubicBezTo>
                            <a:pt x="-18816" y="236360"/>
                            <a:pt x="28450" y="4164"/>
                            <a:pt x="57221" y="54"/>
                          </a:cubicBezTo>
                          <a:cubicBezTo>
                            <a:pt x="85992" y="-4056"/>
                            <a:pt x="114763" y="230196"/>
                            <a:pt x="180526" y="320608"/>
                          </a:cubicBezTo>
                          <a:cubicBezTo>
                            <a:pt x="246289" y="411020"/>
                            <a:pt x="423026" y="448007"/>
                            <a:pt x="451797" y="542529"/>
                          </a:cubicBezTo>
                          <a:cubicBezTo>
                            <a:pt x="529890" y="612393"/>
                            <a:pt x="565142" y="635395"/>
                            <a:pt x="708803" y="664017"/>
                          </a:cubicBezTo>
                          <a:cubicBezTo>
                            <a:pt x="852464" y="692639"/>
                            <a:pt x="151433" y="951141"/>
                            <a:pt x="69552" y="949386"/>
                          </a:cubicBezTo>
                          <a:close/>
                        </a:path>
                      </a:pathLst>
                    </a:custGeom>
                    <a:grpFill/>
                    <a:ln>
                      <a:solidFill>
                        <a:srgbClr val="FF0000"/>
                      </a:solidFill>
                    </a:ln>
                    <a:effectLst>
                      <a:outerShdw blurRad="400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grpSp>
                  <p:nvGrpSpPr>
                    <p:cNvPr id="2095" name="Group 1426"/>
                    <p:cNvGrpSpPr/>
                    <p:nvPr/>
                  </p:nvGrpSpPr>
                  <p:grpSpPr>
                    <a:xfrm rot="20962443">
                      <a:off x="1977075" y="3604641"/>
                      <a:ext cx="393701" cy="363804"/>
                      <a:chOff x="2378503" y="61282"/>
                      <a:chExt cx="4043770" cy="4549847"/>
                    </a:xfrm>
                    <a:grpFill/>
                  </p:grpSpPr>
                  <p:sp>
                    <p:nvSpPr>
                      <p:cNvPr id="2096" name="Freeform 2095"/>
                      <p:cNvSpPr/>
                      <p:nvPr/>
                    </p:nvSpPr>
                    <p:spPr>
                      <a:xfrm>
                        <a:off x="2955464" y="270645"/>
                        <a:ext cx="759247" cy="2344347"/>
                      </a:xfrm>
                      <a:custGeom>
                        <a:avLst/>
                        <a:gdLst>
                          <a:gd name="connsiteX0" fmla="*/ 656478 w 711980"/>
                          <a:gd name="connsiteY0" fmla="*/ 2182824 h 2182961"/>
                          <a:gd name="connsiteX1" fmla="*/ 163259 w 711980"/>
                          <a:gd name="connsiteY1" fmla="*/ 1886928 h 2182961"/>
                          <a:gd name="connsiteX2" fmla="*/ 2962 w 711980"/>
                          <a:gd name="connsiteY2" fmla="*/ 1233492 h 2182961"/>
                          <a:gd name="connsiteX3" fmla="*/ 274233 w 711980"/>
                          <a:gd name="connsiteY3" fmla="*/ 518410 h 2182961"/>
                          <a:gd name="connsiteX4" fmla="*/ 237242 w 711980"/>
                          <a:gd name="connsiteY4" fmla="*/ 593 h 2182961"/>
                          <a:gd name="connsiteX5" fmla="*/ 397538 w 711980"/>
                          <a:gd name="connsiteY5" fmla="*/ 617042 h 2182961"/>
                          <a:gd name="connsiteX6" fmla="*/ 261902 w 711980"/>
                          <a:gd name="connsiteY6" fmla="*/ 1282808 h 2182961"/>
                          <a:gd name="connsiteX7" fmla="*/ 372877 w 711980"/>
                          <a:gd name="connsiteY7" fmla="*/ 1603361 h 2182961"/>
                          <a:gd name="connsiteX8" fmla="*/ 582495 w 711980"/>
                          <a:gd name="connsiteY8" fmla="*/ 1775967 h 2182961"/>
                          <a:gd name="connsiteX9" fmla="*/ 693469 w 711980"/>
                          <a:gd name="connsiteY9" fmla="*/ 1923915 h 2182961"/>
                          <a:gd name="connsiteX10" fmla="*/ 656478 w 711980"/>
                          <a:gd name="connsiteY10" fmla="*/ 2182824 h 2182961"/>
                          <a:gd name="connsiteX0" fmla="*/ 483152 w 695103"/>
                          <a:gd name="connsiteY0" fmla="*/ 2244469 h 2244581"/>
                          <a:gd name="connsiteX1" fmla="*/ 162560 w 695103"/>
                          <a:gd name="connsiteY1" fmla="*/ 1886928 h 2244581"/>
                          <a:gd name="connsiteX2" fmla="*/ 2263 w 695103"/>
                          <a:gd name="connsiteY2" fmla="*/ 1233492 h 2244581"/>
                          <a:gd name="connsiteX3" fmla="*/ 273534 w 695103"/>
                          <a:gd name="connsiteY3" fmla="*/ 518410 h 2244581"/>
                          <a:gd name="connsiteX4" fmla="*/ 236543 w 695103"/>
                          <a:gd name="connsiteY4" fmla="*/ 593 h 2244581"/>
                          <a:gd name="connsiteX5" fmla="*/ 396839 w 695103"/>
                          <a:gd name="connsiteY5" fmla="*/ 617042 h 2244581"/>
                          <a:gd name="connsiteX6" fmla="*/ 261203 w 695103"/>
                          <a:gd name="connsiteY6" fmla="*/ 1282808 h 2244581"/>
                          <a:gd name="connsiteX7" fmla="*/ 372178 w 695103"/>
                          <a:gd name="connsiteY7" fmla="*/ 1603361 h 2244581"/>
                          <a:gd name="connsiteX8" fmla="*/ 581796 w 695103"/>
                          <a:gd name="connsiteY8" fmla="*/ 1775967 h 2244581"/>
                          <a:gd name="connsiteX9" fmla="*/ 692770 w 695103"/>
                          <a:gd name="connsiteY9" fmla="*/ 1923915 h 2244581"/>
                          <a:gd name="connsiteX10" fmla="*/ 483152 w 695103"/>
                          <a:gd name="connsiteY10" fmla="*/ 2244469 h 2244581"/>
                          <a:gd name="connsiteX0" fmla="*/ 483152 w 695103"/>
                          <a:gd name="connsiteY0" fmla="*/ 2244469 h 2257157"/>
                          <a:gd name="connsiteX1" fmla="*/ 162560 w 695103"/>
                          <a:gd name="connsiteY1" fmla="*/ 1886928 h 2257157"/>
                          <a:gd name="connsiteX2" fmla="*/ 2263 w 695103"/>
                          <a:gd name="connsiteY2" fmla="*/ 1233492 h 2257157"/>
                          <a:gd name="connsiteX3" fmla="*/ 273534 w 695103"/>
                          <a:gd name="connsiteY3" fmla="*/ 518410 h 2257157"/>
                          <a:gd name="connsiteX4" fmla="*/ 236543 w 695103"/>
                          <a:gd name="connsiteY4" fmla="*/ 593 h 2257157"/>
                          <a:gd name="connsiteX5" fmla="*/ 396839 w 695103"/>
                          <a:gd name="connsiteY5" fmla="*/ 617042 h 2257157"/>
                          <a:gd name="connsiteX6" fmla="*/ 261203 w 695103"/>
                          <a:gd name="connsiteY6" fmla="*/ 1282808 h 2257157"/>
                          <a:gd name="connsiteX7" fmla="*/ 372178 w 695103"/>
                          <a:gd name="connsiteY7" fmla="*/ 1603361 h 2257157"/>
                          <a:gd name="connsiteX8" fmla="*/ 581796 w 695103"/>
                          <a:gd name="connsiteY8" fmla="*/ 1775967 h 2257157"/>
                          <a:gd name="connsiteX9" fmla="*/ 692770 w 695103"/>
                          <a:gd name="connsiteY9" fmla="*/ 1923915 h 2257157"/>
                          <a:gd name="connsiteX10" fmla="*/ 483152 w 695103"/>
                          <a:gd name="connsiteY10" fmla="*/ 2244469 h 2257157"/>
                          <a:gd name="connsiteX0" fmla="*/ 446049 w 696581"/>
                          <a:gd name="connsiteY0" fmla="*/ 2256798 h 2269152"/>
                          <a:gd name="connsiteX1" fmla="*/ 162448 w 696581"/>
                          <a:gd name="connsiteY1" fmla="*/ 1886928 h 2269152"/>
                          <a:gd name="connsiteX2" fmla="*/ 2151 w 696581"/>
                          <a:gd name="connsiteY2" fmla="*/ 1233492 h 2269152"/>
                          <a:gd name="connsiteX3" fmla="*/ 273422 w 696581"/>
                          <a:gd name="connsiteY3" fmla="*/ 518410 h 2269152"/>
                          <a:gd name="connsiteX4" fmla="*/ 236431 w 696581"/>
                          <a:gd name="connsiteY4" fmla="*/ 593 h 2269152"/>
                          <a:gd name="connsiteX5" fmla="*/ 396727 w 696581"/>
                          <a:gd name="connsiteY5" fmla="*/ 617042 h 2269152"/>
                          <a:gd name="connsiteX6" fmla="*/ 261091 w 696581"/>
                          <a:gd name="connsiteY6" fmla="*/ 1282808 h 2269152"/>
                          <a:gd name="connsiteX7" fmla="*/ 372066 w 696581"/>
                          <a:gd name="connsiteY7" fmla="*/ 1603361 h 2269152"/>
                          <a:gd name="connsiteX8" fmla="*/ 581684 w 696581"/>
                          <a:gd name="connsiteY8" fmla="*/ 1775967 h 2269152"/>
                          <a:gd name="connsiteX9" fmla="*/ 692658 w 696581"/>
                          <a:gd name="connsiteY9" fmla="*/ 1923915 h 2269152"/>
                          <a:gd name="connsiteX10" fmla="*/ 446049 w 696581"/>
                          <a:gd name="connsiteY10" fmla="*/ 2256798 h 2269152"/>
                          <a:gd name="connsiteX0" fmla="*/ 446049 w 696581"/>
                          <a:gd name="connsiteY0" fmla="*/ 2256798 h 2283325"/>
                          <a:gd name="connsiteX1" fmla="*/ 162448 w 696581"/>
                          <a:gd name="connsiteY1" fmla="*/ 1886928 h 2283325"/>
                          <a:gd name="connsiteX2" fmla="*/ 2151 w 696581"/>
                          <a:gd name="connsiteY2" fmla="*/ 1233492 h 2283325"/>
                          <a:gd name="connsiteX3" fmla="*/ 273422 w 696581"/>
                          <a:gd name="connsiteY3" fmla="*/ 518410 h 2283325"/>
                          <a:gd name="connsiteX4" fmla="*/ 236431 w 696581"/>
                          <a:gd name="connsiteY4" fmla="*/ 593 h 2283325"/>
                          <a:gd name="connsiteX5" fmla="*/ 396727 w 696581"/>
                          <a:gd name="connsiteY5" fmla="*/ 617042 h 2283325"/>
                          <a:gd name="connsiteX6" fmla="*/ 261091 w 696581"/>
                          <a:gd name="connsiteY6" fmla="*/ 1282808 h 2283325"/>
                          <a:gd name="connsiteX7" fmla="*/ 372066 w 696581"/>
                          <a:gd name="connsiteY7" fmla="*/ 1603361 h 2283325"/>
                          <a:gd name="connsiteX8" fmla="*/ 581684 w 696581"/>
                          <a:gd name="connsiteY8" fmla="*/ 1775967 h 2283325"/>
                          <a:gd name="connsiteX9" fmla="*/ 692658 w 696581"/>
                          <a:gd name="connsiteY9" fmla="*/ 1923915 h 2283325"/>
                          <a:gd name="connsiteX10" fmla="*/ 446049 w 696581"/>
                          <a:gd name="connsiteY10" fmla="*/ 2256798 h 2283325"/>
                          <a:gd name="connsiteX0" fmla="*/ 446049 w 756731"/>
                          <a:gd name="connsiteY0" fmla="*/ 2256798 h 2256906"/>
                          <a:gd name="connsiteX1" fmla="*/ 162448 w 756731"/>
                          <a:gd name="connsiteY1" fmla="*/ 1886928 h 2256906"/>
                          <a:gd name="connsiteX2" fmla="*/ 2151 w 756731"/>
                          <a:gd name="connsiteY2" fmla="*/ 1233492 h 2256906"/>
                          <a:gd name="connsiteX3" fmla="*/ 273422 w 756731"/>
                          <a:gd name="connsiteY3" fmla="*/ 518410 h 2256906"/>
                          <a:gd name="connsiteX4" fmla="*/ 236431 w 756731"/>
                          <a:gd name="connsiteY4" fmla="*/ 593 h 2256906"/>
                          <a:gd name="connsiteX5" fmla="*/ 396727 w 756731"/>
                          <a:gd name="connsiteY5" fmla="*/ 617042 h 2256906"/>
                          <a:gd name="connsiteX6" fmla="*/ 261091 w 756731"/>
                          <a:gd name="connsiteY6" fmla="*/ 1282808 h 2256906"/>
                          <a:gd name="connsiteX7" fmla="*/ 372066 w 756731"/>
                          <a:gd name="connsiteY7" fmla="*/ 1603361 h 2256906"/>
                          <a:gd name="connsiteX8" fmla="*/ 581684 w 756731"/>
                          <a:gd name="connsiteY8" fmla="*/ 1775967 h 2256906"/>
                          <a:gd name="connsiteX9" fmla="*/ 754311 w 756731"/>
                          <a:gd name="connsiteY9" fmla="*/ 1923915 h 2256906"/>
                          <a:gd name="connsiteX10" fmla="*/ 446049 w 756731"/>
                          <a:gd name="connsiteY10" fmla="*/ 2256798 h 2256906"/>
                          <a:gd name="connsiteX0" fmla="*/ 446049 w 774156"/>
                          <a:gd name="connsiteY0" fmla="*/ 2256798 h 2256930"/>
                          <a:gd name="connsiteX1" fmla="*/ 162448 w 774156"/>
                          <a:gd name="connsiteY1" fmla="*/ 1886928 h 2256930"/>
                          <a:gd name="connsiteX2" fmla="*/ 2151 w 774156"/>
                          <a:gd name="connsiteY2" fmla="*/ 1233492 h 2256930"/>
                          <a:gd name="connsiteX3" fmla="*/ 273422 w 774156"/>
                          <a:gd name="connsiteY3" fmla="*/ 518410 h 2256930"/>
                          <a:gd name="connsiteX4" fmla="*/ 236431 w 774156"/>
                          <a:gd name="connsiteY4" fmla="*/ 593 h 2256930"/>
                          <a:gd name="connsiteX5" fmla="*/ 396727 w 774156"/>
                          <a:gd name="connsiteY5" fmla="*/ 617042 h 2256930"/>
                          <a:gd name="connsiteX6" fmla="*/ 261091 w 774156"/>
                          <a:gd name="connsiteY6" fmla="*/ 1282808 h 2256930"/>
                          <a:gd name="connsiteX7" fmla="*/ 372066 w 774156"/>
                          <a:gd name="connsiteY7" fmla="*/ 1603361 h 2256930"/>
                          <a:gd name="connsiteX8" fmla="*/ 581684 w 774156"/>
                          <a:gd name="connsiteY8" fmla="*/ 1775967 h 2256930"/>
                          <a:gd name="connsiteX9" fmla="*/ 754311 w 774156"/>
                          <a:gd name="connsiteY9" fmla="*/ 1923915 h 2256930"/>
                          <a:gd name="connsiteX10" fmla="*/ 446049 w 774156"/>
                          <a:gd name="connsiteY10" fmla="*/ 2256798 h 2256930"/>
                          <a:gd name="connsiteX0" fmla="*/ 421320 w 757479"/>
                          <a:gd name="connsiteY0" fmla="*/ 2355430 h 2355512"/>
                          <a:gd name="connsiteX1" fmla="*/ 162380 w 757479"/>
                          <a:gd name="connsiteY1" fmla="*/ 1886928 h 2355512"/>
                          <a:gd name="connsiteX2" fmla="*/ 2083 w 757479"/>
                          <a:gd name="connsiteY2" fmla="*/ 1233492 h 2355512"/>
                          <a:gd name="connsiteX3" fmla="*/ 273354 w 757479"/>
                          <a:gd name="connsiteY3" fmla="*/ 518410 h 2355512"/>
                          <a:gd name="connsiteX4" fmla="*/ 236363 w 757479"/>
                          <a:gd name="connsiteY4" fmla="*/ 593 h 2355512"/>
                          <a:gd name="connsiteX5" fmla="*/ 396659 w 757479"/>
                          <a:gd name="connsiteY5" fmla="*/ 617042 h 2355512"/>
                          <a:gd name="connsiteX6" fmla="*/ 261023 w 757479"/>
                          <a:gd name="connsiteY6" fmla="*/ 1282808 h 2355512"/>
                          <a:gd name="connsiteX7" fmla="*/ 371998 w 757479"/>
                          <a:gd name="connsiteY7" fmla="*/ 1603361 h 2355512"/>
                          <a:gd name="connsiteX8" fmla="*/ 581616 w 757479"/>
                          <a:gd name="connsiteY8" fmla="*/ 1775967 h 2355512"/>
                          <a:gd name="connsiteX9" fmla="*/ 754243 w 757479"/>
                          <a:gd name="connsiteY9" fmla="*/ 1923915 h 2355512"/>
                          <a:gd name="connsiteX10" fmla="*/ 421320 w 757479"/>
                          <a:gd name="connsiteY10" fmla="*/ 2355430 h 2355512"/>
                          <a:gd name="connsiteX0" fmla="*/ 458414 w 756392"/>
                          <a:gd name="connsiteY0" fmla="*/ 2318443 h 2318533"/>
                          <a:gd name="connsiteX1" fmla="*/ 162483 w 756392"/>
                          <a:gd name="connsiteY1" fmla="*/ 1886928 h 2318533"/>
                          <a:gd name="connsiteX2" fmla="*/ 2186 w 756392"/>
                          <a:gd name="connsiteY2" fmla="*/ 1233492 h 2318533"/>
                          <a:gd name="connsiteX3" fmla="*/ 273457 w 756392"/>
                          <a:gd name="connsiteY3" fmla="*/ 518410 h 2318533"/>
                          <a:gd name="connsiteX4" fmla="*/ 236466 w 756392"/>
                          <a:gd name="connsiteY4" fmla="*/ 593 h 2318533"/>
                          <a:gd name="connsiteX5" fmla="*/ 396762 w 756392"/>
                          <a:gd name="connsiteY5" fmla="*/ 617042 h 2318533"/>
                          <a:gd name="connsiteX6" fmla="*/ 261126 w 756392"/>
                          <a:gd name="connsiteY6" fmla="*/ 1282808 h 2318533"/>
                          <a:gd name="connsiteX7" fmla="*/ 372101 w 756392"/>
                          <a:gd name="connsiteY7" fmla="*/ 1603361 h 2318533"/>
                          <a:gd name="connsiteX8" fmla="*/ 581719 w 756392"/>
                          <a:gd name="connsiteY8" fmla="*/ 1775967 h 2318533"/>
                          <a:gd name="connsiteX9" fmla="*/ 754346 w 756392"/>
                          <a:gd name="connsiteY9" fmla="*/ 1923915 h 2318533"/>
                          <a:gd name="connsiteX10" fmla="*/ 458414 w 756392"/>
                          <a:gd name="connsiteY10" fmla="*/ 2318443 h 2318533"/>
                          <a:gd name="connsiteX0" fmla="*/ 421320 w 757479"/>
                          <a:gd name="connsiteY0" fmla="*/ 2330772 h 2330859"/>
                          <a:gd name="connsiteX1" fmla="*/ 162380 w 757479"/>
                          <a:gd name="connsiteY1" fmla="*/ 1886928 h 2330859"/>
                          <a:gd name="connsiteX2" fmla="*/ 2083 w 757479"/>
                          <a:gd name="connsiteY2" fmla="*/ 1233492 h 2330859"/>
                          <a:gd name="connsiteX3" fmla="*/ 273354 w 757479"/>
                          <a:gd name="connsiteY3" fmla="*/ 518410 h 2330859"/>
                          <a:gd name="connsiteX4" fmla="*/ 236363 w 757479"/>
                          <a:gd name="connsiteY4" fmla="*/ 593 h 2330859"/>
                          <a:gd name="connsiteX5" fmla="*/ 396659 w 757479"/>
                          <a:gd name="connsiteY5" fmla="*/ 617042 h 2330859"/>
                          <a:gd name="connsiteX6" fmla="*/ 261023 w 757479"/>
                          <a:gd name="connsiteY6" fmla="*/ 1282808 h 2330859"/>
                          <a:gd name="connsiteX7" fmla="*/ 371998 w 757479"/>
                          <a:gd name="connsiteY7" fmla="*/ 1603361 h 2330859"/>
                          <a:gd name="connsiteX8" fmla="*/ 581616 w 757479"/>
                          <a:gd name="connsiteY8" fmla="*/ 1775967 h 2330859"/>
                          <a:gd name="connsiteX9" fmla="*/ 754243 w 757479"/>
                          <a:gd name="connsiteY9" fmla="*/ 1923915 h 2330859"/>
                          <a:gd name="connsiteX10" fmla="*/ 421320 w 757479"/>
                          <a:gd name="connsiteY10" fmla="*/ 2330772 h 2330859"/>
                          <a:gd name="connsiteX0" fmla="*/ 423088 w 759247"/>
                          <a:gd name="connsiteY0" fmla="*/ 2330772 h 2330859"/>
                          <a:gd name="connsiteX1" fmla="*/ 164148 w 759247"/>
                          <a:gd name="connsiteY1" fmla="*/ 1886928 h 2330859"/>
                          <a:gd name="connsiteX2" fmla="*/ 3851 w 759247"/>
                          <a:gd name="connsiteY2" fmla="*/ 1233492 h 2330859"/>
                          <a:gd name="connsiteX3" fmla="*/ 275122 w 759247"/>
                          <a:gd name="connsiteY3" fmla="*/ 518410 h 2330859"/>
                          <a:gd name="connsiteX4" fmla="*/ 238131 w 759247"/>
                          <a:gd name="connsiteY4" fmla="*/ 593 h 2330859"/>
                          <a:gd name="connsiteX5" fmla="*/ 398427 w 759247"/>
                          <a:gd name="connsiteY5" fmla="*/ 617042 h 2330859"/>
                          <a:gd name="connsiteX6" fmla="*/ 262791 w 759247"/>
                          <a:gd name="connsiteY6" fmla="*/ 1282808 h 2330859"/>
                          <a:gd name="connsiteX7" fmla="*/ 373766 w 759247"/>
                          <a:gd name="connsiteY7" fmla="*/ 1603361 h 2330859"/>
                          <a:gd name="connsiteX8" fmla="*/ 583384 w 759247"/>
                          <a:gd name="connsiteY8" fmla="*/ 1775967 h 2330859"/>
                          <a:gd name="connsiteX9" fmla="*/ 756011 w 759247"/>
                          <a:gd name="connsiteY9" fmla="*/ 1923915 h 2330859"/>
                          <a:gd name="connsiteX10" fmla="*/ 423088 w 759247"/>
                          <a:gd name="connsiteY10" fmla="*/ 2330772 h 2330859"/>
                          <a:gd name="connsiteX0" fmla="*/ 423088 w 759247"/>
                          <a:gd name="connsiteY0" fmla="*/ 2330772 h 2344347"/>
                          <a:gd name="connsiteX1" fmla="*/ 164148 w 759247"/>
                          <a:gd name="connsiteY1" fmla="*/ 1886928 h 2344347"/>
                          <a:gd name="connsiteX2" fmla="*/ 3851 w 759247"/>
                          <a:gd name="connsiteY2" fmla="*/ 1233492 h 2344347"/>
                          <a:gd name="connsiteX3" fmla="*/ 275122 w 759247"/>
                          <a:gd name="connsiteY3" fmla="*/ 518410 h 2344347"/>
                          <a:gd name="connsiteX4" fmla="*/ 238131 w 759247"/>
                          <a:gd name="connsiteY4" fmla="*/ 593 h 2344347"/>
                          <a:gd name="connsiteX5" fmla="*/ 398427 w 759247"/>
                          <a:gd name="connsiteY5" fmla="*/ 617042 h 2344347"/>
                          <a:gd name="connsiteX6" fmla="*/ 262791 w 759247"/>
                          <a:gd name="connsiteY6" fmla="*/ 1282808 h 2344347"/>
                          <a:gd name="connsiteX7" fmla="*/ 373766 w 759247"/>
                          <a:gd name="connsiteY7" fmla="*/ 1603361 h 2344347"/>
                          <a:gd name="connsiteX8" fmla="*/ 583384 w 759247"/>
                          <a:gd name="connsiteY8" fmla="*/ 1775967 h 2344347"/>
                          <a:gd name="connsiteX9" fmla="*/ 756011 w 759247"/>
                          <a:gd name="connsiteY9" fmla="*/ 1923915 h 2344347"/>
                          <a:gd name="connsiteX10" fmla="*/ 423088 w 759247"/>
                          <a:gd name="connsiteY10" fmla="*/ 2330772 h 234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247" h="2344347">
                            <a:moveTo>
                              <a:pt x="423088" y="2330772"/>
                            </a:moveTo>
                            <a:cubicBezTo>
                              <a:pt x="373766" y="2238305"/>
                              <a:pt x="295674" y="2045150"/>
                              <a:pt x="164148" y="1886928"/>
                            </a:cubicBezTo>
                            <a:cubicBezTo>
                              <a:pt x="32622" y="1728706"/>
                              <a:pt x="-14645" y="1461578"/>
                              <a:pt x="3851" y="1233492"/>
                            </a:cubicBezTo>
                            <a:cubicBezTo>
                              <a:pt x="22347" y="1005406"/>
                              <a:pt x="236075" y="723893"/>
                              <a:pt x="275122" y="518410"/>
                            </a:cubicBezTo>
                            <a:cubicBezTo>
                              <a:pt x="314169" y="312927"/>
                              <a:pt x="217580" y="-15846"/>
                              <a:pt x="238131" y="593"/>
                            </a:cubicBezTo>
                            <a:cubicBezTo>
                              <a:pt x="258682" y="17032"/>
                              <a:pt x="394317" y="403340"/>
                              <a:pt x="398427" y="617042"/>
                            </a:cubicBezTo>
                            <a:cubicBezTo>
                              <a:pt x="402537" y="830744"/>
                              <a:pt x="266901" y="1118422"/>
                              <a:pt x="262791" y="1282808"/>
                            </a:cubicBezTo>
                            <a:cubicBezTo>
                              <a:pt x="258681" y="1447194"/>
                              <a:pt x="320334" y="1521168"/>
                              <a:pt x="373766" y="1603361"/>
                            </a:cubicBezTo>
                            <a:cubicBezTo>
                              <a:pt x="427198" y="1685554"/>
                              <a:pt x="529952" y="1722541"/>
                              <a:pt x="583384" y="1775967"/>
                            </a:cubicBezTo>
                            <a:cubicBezTo>
                              <a:pt x="636816" y="1829393"/>
                              <a:pt x="782727" y="1831447"/>
                              <a:pt x="756011" y="1923915"/>
                            </a:cubicBezTo>
                            <a:cubicBezTo>
                              <a:pt x="729295" y="2016383"/>
                              <a:pt x="472410" y="2423239"/>
                              <a:pt x="423088" y="2330772"/>
                            </a:cubicBezTo>
                            <a:close/>
                          </a:path>
                        </a:pathLst>
                      </a:custGeom>
                      <a:grp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sp>
                    <p:nvSpPr>
                      <p:cNvPr id="2097" name="Freeform 2096"/>
                      <p:cNvSpPr/>
                      <p:nvPr/>
                    </p:nvSpPr>
                    <p:spPr>
                      <a:xfrm>
                        <a:off x="4438165" y="61282"/>
                        <a:ext cx="750344" cy="1951440"/>
                      </a:xfrm>
                      <a:custGeom>
                        <a:avLst/>
                        <a:gdLst>
                          <a:gd name="connsiteX0" fmla="*/ 179615 w 731863"/>
                          <a:gd name="connsiteY0" fmla="*/ 1948344 h 1948439"/>
                          <a:gd name="connsiteX1" fmla="*/ 19319 w 731863"/>
                          <a:gd name="connsiteY1" fmla="*/ 1714093 h 1948439"/>
                          <a:gd name="connsiteX2" fmla="*/ 31649 w 731863"/>
                          <a:gd name="connsiteY2" fmla="*/ 1381211 h 1948439"/>
                          <a:gd name="connsiteX3" fmla="*/ 278259 w 731863"/>
                          <a:gd name="connsiteY3" fmla="*/ 1122302 h 1948439"/>
                          <a:gd name="connsiteX4" fmla="*/ 475546 w 731863"/>
                          <a:gd name="connsiteY4" fmla="*/ 875722 h 1948439"/>
                          <a:gd name="connsiteX5" fmla="*/ 438555 w 731863"/>
                          <a:gd name="connsiteY5" fmla="*/ 370234 h 1948439"/>
                          <a:gd name="connsiteX6" fmla="*/ 672834 w 731863"/>
                          <a:gd name="connsiteY6" fmla="*/ 364 h 1948439"/>
                          <a:gd name="connsiteX7" fmla="*/ 549529 w 731863"/>
                          <a:gd name="connsiteY7" fmla="*/ 308589 h 1948439"/>
                          <a:gd name="connsiteX8" fmla="*/ 623512 w 731863"/>
                          <a:gd name="connsiteY8" fmla="*/ 653800 h 1948439"/>
                          <a:gd name="connsiteX9" fmla="*/ 722156 w 731863"/>
                          <a:gd name="connsiteY9" fmla="*/ 1072986 h 1948439"/>
                          <a:gd name="connsiteX10" fmla="*/ 364572 w 731863"/>
                          <a:gd name="connsiteY10" fmla="*/ 1405869 h 1948439"/>
                          <a:gd name="connsiteX11" fmla="*/ 376902 w 731863"/>
                          <a:gd name="connsiteY11" fmla="*/ 1738751 h 1948439"/>
                          <a:gd name="connsiteX12" fmla="*/ 179615 w 731863"/>
                          <a:gd name="connsiteY12" fmla="*/ 1948344 h 1948439"/>
                          <a:gd name="connsiteX0" fmla="*/ 206962 w 759210"/>
                          <a:gd name="connsiteY0" fmla="*/ 1948344 h 1948968"/>
                          <a:gd name="connsiteX1" fmla="*/ 9674 w 759210"/>
                          <a:gd name="connsiteY1" fmla="*/ 1788067 h 1948968"/>
                          <a:gd name="connsiteX2" fmla="*/ 58996 w 759210"/>
                          <a:gd name="connsiteY2" fmla="*/ 1381211 h 1948968"/>
                          <a:gd name="connsiteX3" fmla="*/ 305606 w 759210"/>
                          <a:gd name="connsiteY3" fmla="*/ 1122302 h 1948968"/>
                          <a:gd name="connsiteX4" fmla="*/ 502893 w 759210"/>
                          <a:gd name="connsiteY4" fmla="*/ 875722 h 1948968"/>
                          <a:gd name="connsiteX5" fmla="*/ 465902 w 759210"/>
                          <a:gd name="connsiteY5" fmla="*/ 370234 h 1948968"/>
                          <a:gd name="connsiteX6" fmla="*/ 700181 w 759210"/>
                          <a:gd name="connsiteY6" fmla="*/ 364 h 1948968"/>
                          <a:gd name="connsiteX7" fmla="*/ 576876 w 759210"/>
                          <a:gd name="connsiteY7" fmla="*/ 308589 h 1948968"/>
                          <a:gd name="connsiteX8" fmla="*/ 650859 w 759210"/>
                          <a:gd name="connsiteY8" fmla="*/ 653800 h 1948968"/>
                          <a:gd name="connsiteX9" fmla="*/ 749503 w 759210"/>
                          <a:gd name="connsiteY9" fmla="*/ 1072986 h 1948968"/>
                          <a:gd name="connsiteX10" fmla="*/ 391919 w 759210"/>
                          <a:gd name="connsiteY10" fmla="*/ 1405869 h 1948968"/>
                          <a:gd name="connsiteX11" fmla="*/ 404249 w 759210"/>
                          <a:gd name="connsiteY11" fmla="*/ 1738751 h 1948968"/>
                          <a:gd name="connsiteX12" fmla="*/ 206962 w 759210"/>
                          <a:gd name="connsiteY12" fmla="*/ 1948344 h 1948968"/>
                          <a:gd name="connsiteX0" fmla="*/ 198034 w 750282"/>
                          <a:gd name="connsiteY0" fmla="*/ 1948344 h 1952269"/>
                          <a:gd name="connsiteX1" fmla="*/ 746 w 750282"/>
                          <a:gd name="connsiteY1" fmla="*/ 1788067 h 1952269"/>
                          <a:gd name="connsiteX2" fmla="*/ 50068 w 750282"/>
                          <a:gd name="connsiteY2" fmla="*/ 1381211 h 1952269"/>
                          <a:gd name="connsiteX3" fmla="*/ 296678 w 750282"/>
                          <a:gd name="connsiteY3" fmla="*/ 1122302 h 1952269"/>
                          <a:gd name="connsiteX4" fmla="*/ 493965 w 750282"/>
                          <a:gd name="connsiteY4" fmla="*/ 875722 h 1952269"/>
                          <a:gd name="connsiteX5" fmla="*/ 456974 w 750282"/>
                          <a:gd name="connsiteY5" fmla="*/ 370234 h 1952269"/>
                          <a:gd name="connsiteX6" fmla="*/ 691253 w 750282"/>
                          <a:gd name="connsiteY6" fmla="*/ 364 h 1952269"/>
                          <a:gd name="connsiteX7" fmla="*/ 567948 w 750282"/>
                          <a:gd name="connsiteY7" fmla="*/ 308589 h 1952269"/>
                          <a:gd name="connsiteX8" fmla="*/ 641931 w 750282"/>
                          <a:gd name="connsiteY8" fmla="*/ 653800 h 1952269"/>
                          <a:gd name="connsiteX9" fmla="*/ 740575 w 750282"/>
                          <a:gd name="connsiteY9" fmla="*/ 1072986 h 1952269"/>
                          <a:gd name="connsiteX10" fmla="*/ 382991 w 750282"/>
                          <a:gd name="connsiteY10" fmla="*/ 1405869 h 1952269"/>
                          <a:gd name="connsiteX11" fmla="*/ 395321 w 750282"/>
                          <a:gd name="connsiteY11" fmla="*/ 1738751 h 1952269"/>
                          <a:gd name="connsiteX12" fmla="*/ 198034 w 750282"/>
                          <a:gd name="connsiteY12" fmla="*/ 1948344 h 1952269"/>
                          <a:gd name="connsiteX0" fmla="*/ 198096 w 750344"/>
                          <a:gd name="connsiteY0" fmla="*/ 1948344 h 1951440"/>
                          <a:gd name="connsiteX1" fmla="*/ 808 w 750344"/>
                          <a:gd name="connsiteY1" fmla="*/ 1788067 h 1951440"/>
                          <a:gd name="connsiteX2" fmla="*/ 50130 w 750344"/>
                          <a:gd name="connsiteY2" fmla="*/ 1381211 h 1951440"/>
                          <a:gd name="connsiteX3" fmla="*/ 296740 w 750344"/>
                          <a:gd name="connsiteY3" fmla="*/ 1122302 h 1951440"/>
                          <a:gd name="connsiteX4" fmla="*/ 494027 w 750344"/>
                          <a:gd name="connsiteY4" fmla="*/ 875722 h 1951440"/>
                          <a:gd name="connsiteX5" fmla="*/ 457036 w 750344"/>
                          <a:gd name="connsiteY5" fmla="*/ 370234 h 1951440"/>
                          <a:gd name="connsiteX6" fmla="*/ 691315 w 750344"/>
                          <a:gd name="connsiteY6" fmla="*/ 364 h 1951440"/>
                          <a:gd name="connsiteX7" fmla="*/ 568010 w 750344"/>
                          <a:gd name="connsiteY7" fmla="*/ 308589 h 1951440"/>
                          <a:gd name="connsiteX8" fmla="*/ 641993 w 750344"/>
                          <a:gd name="connsiteY8" fmla="*/ 653800 h 1951440"/>
                          <a:gd name="connsiteX9" fmla="*/ 740637 w 750344"/>
                          <a:gd name="connsiteY9" fmla="*/ 1072986 h 1951440"/>
                          <a:gd name="connsiteX10" fmla="*/ 383053 w 750344"/>
                          <a:gd name="connsiteY10" fmla="*/ 1405869 h 1951440"/>
                          <a:gd name="connsiteX11" fmla="*/ 469366 w 750344"/>
                          <a:gd name="connsiteY11" fmla="*/ 1751080 h 1951440"/>
                          <a:gd name="connsiteX12" fmla="*/ 198096 w 750344"/>
                          <a:gd name="connsiteY12" fmla="*/ 1948344 h 1951440"/>
                          <a:gd name="connsiteX0" fmla="*/ 198096 w 750344"/>
                          <a:gd name="connsiteY0" fmla="*/ 1948344 h 1951440"/>
                          <a:gd name="connsiteX1" fmla="*/ 808 w 750344"/>
                          <a:gd name="connsiteY1" fmla="*/ 1788067 h 1951440"/>
                          <a:gd name="connsiteX2" fmla="*/ 50130 w 750344"/>
                          <a:gd name="connsiteY2" fmla="*/ 1381211 h 1951440"/>
                          <a:gd name="connsiteX3" fmla="*/ 296740 w 750344"/>
                          <a:gd name="connsiteY3" fmla="*/ 1122302 h 1951440"/>
                          <a:gd name="connsiteX4" fmla="*/ 494027 w 750344"/>
                          <a:gd name="connsiteY4" fmla="*/ 875722 h 1951440"/>
                          <a:gd name="connsiteX5" fmla="*/ 457036 w 750344"/>
                          <a:gd name="connsiteY5" fmla="*/ 370234 h 1951440"/>
                          <a:gd name="connsiteX6" fmla="*/ 691315 w 750344"/>
                          <a:gd name="connsiteY6" fmla="*/ 364 h 1951440"/>
                          <a:gd name="connsiteX7" fmla="*/ 568010 w 750344"/>
                          <a:gd name="connsiteY7" fmla="*/ 308589 h 1951440"/>
                          <a:gd name="connsiteX8" fmla="*/ 641993 w 750344"/>
                          <a:gd name="connsiteY8" fmla="*/ 653800 h 1951440"/>
                          <a:gd name="connsiteX9" fmla="*/ 740637 w 750344"/>
                          <a:gd name="connsiteY9" fmla="*/ 1072986 h 1951440"/>
                          <a:gd name="connsiteX10" fmla="*/ 383053 w 750344"/>
                          <a:gd name="connsiteY10" fmla="*/ 1405869 h 1951440"/>
                          <a:gd name="connsiteX11" fmla="*/ 469366 w 750344"/>
                          <a:gd name="connsiteY11" fmla="*/ 1751080 h 1951440"/>
                          <a:gd name="connsiteX12" fmla="*/ 198096 w 750344"/>
                          <a:gd name="connsiteY12" fmla="*/ 1948344 h 195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0344" h="1951440">
                            <a:moveTo>
                              <a:pt x="198096" y="1948344"/>
                            </a:moveTo>
                            <a:cubicBezTo>
                              <a:pt x="120003" y="1954509"/>
                              <a:pt x="-11523" y="1968892"/>
                              <a:pt x="808" y="1788067"/>
                            </a:cubicBezTo>
                            <a:cubicBezTo>
                              <a:pt x="13139" y="1607242"/>
                              <a:pt x="808" y="1492172"/>
                              <a:pt x="50130" y="1381211"/>
                            </a:cubicBezTo>
                            <a:cubicBezTo>
                              <a:pt x="99452" y="1270250"/>
                              <a:pt x="222757" y="1206550"/>
                              <a:pt x="296740" y="1122302"/>
                            </a:cubicBezTo>
                            <a:cubicBezTo>
                              <a:pt x="370723" y="1038054"/>
                              <a:pt x="467311" y="1001067"/>
                              <a:pt x="494027" y="875722"/>
                            </a:cubicBezTo>
                            <a:cubicBezTo>
                              <a:pt x="520743" y="750377"/>
                              <a:pt x="424155" y="516127"/>
                              <a:pt x="457036" y="370234"/>
                            </a:cubicBezTo>
                            <a:cubicBezTo>
                              <a:pt x="489917" y="224341"/>
                              <a:pt x="672819" y="10638"/>
                              <a:pt x="691315" y="364"/>
                            </a:cubicBezTo>
                            <a:cubicBezTo>
                              <a:pt x="709811" y="-9910"/>
                              <a:pt x="576230" y="199683"/>
                              <a:pt x="568010" y="308589"/>
                            </a:cubicBezTo>
                            <a:cubicBezTo>
                              <a:pt x="559790" y="417495"/>
                              <a:pt x="613222" y="526400"/>
                              <a:pt x="641993" y="653800"/>
                            </a:cubicBezTo>
                            <a:cubicBezTo>
                              <a:pt x="670764" y="781200"/>
                              <a:pt x="783794" y="947641"/>
                              <a:pt x="740637" y="1072986"/>
                            </a:cubicBezTo>
                            <a:cubicBezTo>
                              <a:pt x="697480" y="1198331"/>
                              <a:pt x="440595" y="1294908"/>
                              <a:pt x="383053" y="1405869"/>
                            </a:cubicBezTo>
                            <a:cubicBezTo>
                              <a:pt x="325511" y="1516830"/>
                              <a:pt x="454980" y="1617516"/>
                              <a:pt x="469366" y="1751080"/>
                            </a:cubicBezTo>
                            <a:cubicBezTo>
                              <a:pt x="483752" y="1884644"/>
                              <a:pt x="276189" y="1942180"/>
                              <a:pt x="198096" y="1948344"/>
                            </a:cubicBezTo>
                            <a:close/>
                          </a:path>
                        </a:pathLst>
                      </a:custGeom>
                      <a:grp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sp>
                    <p:nvSpPr>
                      <p:cNvPr id="2098" name="Freeform 2097"/>
                      <p:cNvSpPr/>
                      <p:nvPr/>
                    </p:nvSpPr>
                    <p:spPr>
                      <a:xfrm>
                        <a:off x="3802220" y="1282161"/>
                        <a:ext cx="543150" cy="978934"/>
                      </a:xfrm>
                      <a:custGeom>
                        <a:avLst/>
                        <a:gdLst>
                          <a:gd name="connsiteX0" fmla="*/ 168196 w 411887"/>
                          <a:gd name="connsiteY0" fmla="*/ 961715 h 975310"/>
                          <a:gd name="connsiteX1" fmla="*/ 217518 w 411887"/>
                          <a:gd name="connsiteY1" fmla="*/ 653490 h 975310"/>
                          <a:gd name="connsiteX2" fmla="*/ 7900 w 411887"/>
                          <a:gd name="connsiteY2" fmla="*/ 345266 h 975310"/>
                          <a:gd name="connsiteX3" fmla="*/ 57221 w 411887"/>
                          <a:gd name="connsiteY3" fmla="*/ 54 h 975310"/>
                          <a:gd name="connsiteX4" fmla="*/ 180526 w 411887"/>
                          <a:gd name="connsiteY4" fmla="*/ 320608 h 975310"/>
                          <a:gd name="connsiteX5" fmla="*/ 402475 w 411887"/>
                          <a:gd name="connsiteY5" fmla="*/ 567187 h 975310"/>
                          <a:gd name="connsiteX6" fmla="*/ 353153 w 411887"/>
                          <a:gd name="connsiteY6" fmla="*/ 887741 h 975310"/>
                          <a:gd name="connsiteX7" fmla="*/ 168196 w 411887"/>
                          <a:gd name="connsiteY7" fmla="*/ 961715 h 975310"/>
                          <a:gd name="connsiteX0" fmla="*/ 69552 w 414998"/>
                          <a:gd name="connsiteY0" fmla="*/ 949386 h 965383"/>
                          <a:gd name="connsiteX1" fmla="*/ 217518 w 414998"/>
                          <a:gd name="connsiteY1" fmla="*/ 653490 h 965383"/>
                          <a:gd name="connsiteX2" fmla="*/ 7900 w 414998"/>
                          <a:gd name="connsiteY2" fmla="*/ 345266 h 965383"/>
                          <a:gd name="connsiteX3" fmla="*/ 57221 w 414998"/>
                          <a:gd name="connsiteY3" fmla="*/ 54 h 965383"/>
                          <a:gd name="connsiteX4" fmla="*/ 180526 w 414998"/>
                          <a:gd name="connsiteY4" fmla="*/ 320608 h 965383"/>
                          <a:gd name="connsiteX5" fmla="*/ 402475 w 414998"/>
                          <a:gd name="connsiteY5" fmla="*/ 567187 h 965383"/>
                          <a:gd name="connsiteX6" fmla="*/ 353153 w 414998"/>
                          <a:gd name="connsiteY6" fmla="*/ 887741 h 965383"/>
                          <a:gd name="connsiteX7" fmla="*/ 69552 w 414998"/>
                          <a:gd name="connsiteY7" fmla="*/ 949386 h 965383"/>
                          <a:gd name="connsiteX0" fmla="*/ 69552 w 526495"/>
                          <a:gd name="connsiteY0" fmla="*/ 949386 h 962398"/>
                          <a:gd name="connsiteX1" fmla="*/ 217518 w 526495"/>
                          <a:gd name="connsiteY1" fmla="*/ 653490 h 962398"/>
                          <a:gd name="connsiteX2" fmla="*/ 7900 w 526495"/>
                          <a:gd name="connsiteY2" fmla="*/ 345266 h 962398"/>
                          <a:gd name="connsiteX3" fmla="*/ 57221 w 526495"/>
                          <a:gd name="connsiteY3" fmla="*/ 54 h 962398"/>
                          <a:gd name="connsiteX4" fmla="*/ 180526 w 526495"/>
                          <a:gd name="connsiteY4" fmla="*/ 320608 h 962398"/>
                          <a:gd name="connsiteX5" fmla="*/ 402475 w 526495"/>
                          <a:gd name="connsiteY5" fmla="*/ 567187 h 962398"/>
                          <a:gd name="connsiteX6" fmla="*/ 513450 w 526495"/>
                          <a:gd name="connsiteY6" fmla="*/ 875412 h 962398"/>
                          <a:gd name="connsiteX7" fmla="*/ 69552 w 526495"/>
                          <a:gd name="connsiteY7" fmla="*/ 949386 h 962398"/>
                          <a:gd name="connsiteX0" fmla="*/ 69552 w 526495"/>
                          <a:gd name="connsiteY0" fmla="*/ 949386 h 978237"/>
                          <a:gd name="connsiteX1" fmla="*/ 217518 w 526495"/>
                          <a:gd name="connsiteY1" fmla="*/ 653490 h 978237"/>
                          <a:gd name="connsiteX2" fmla="*/ 7900 w 526495"/>
                          <a:gd name="connsiteY2" fmla="*/ 345266 h 978237"/>
                          <a:gd name="connsiteX3" fmla="*/ 57221 w 526495"/>
                          <a:gd name="connsiteY3" fmla="*/ 54 h 978237"/>
                          <a:gd name="connsiteX4" fmla="*/ 180526 w 526495"/>
                          <a:gd name="connsiteY4" fmla="*/ 320608 h 978237"/>
                          <a:gd name="connsiteX5" fmla="*/ 402475 w 526495"/>
                          <a:gd name="connsiteY5" fmla="*/ 567187 h 978237"/>
                          <a:gd name="connsiteX6" fmla="*/ 513450 w 526495"/>
                          <a:gd name="connsiteY6" fmla="*/ 875412 h 978237"/>
                          <a:gd name="connsiteX7" fmla="*/ 69552 w 526495"/>
                          <a:gd name="connsiteY7" fmla="*/ 949386 h 978237"/>
                          <a:gd name="connsiteX0" fmla="*/ 69552 w 575585"/>
                          <a:gd name="connsiteY0" fmla="*/ 949386 h 988374"/>
                          <a:gd name="connsiteX1" fmla="*/ 217518 w 575585"/>
                          <a:gd name="connsiteY1" fmla="*/ 653490 h 988374"/>
                          <a:gd name="connsiteX2" fmla="*/ 7900 w 575585"/>
                          <a:gd name="connsiteY2" fmla="*/ 345266 h 988374"/>
                          <a:gd name="connsiteX3" fmla="*/ 57221 w 575585"/>
                          <a:gd name="connsiteY3" fmla="*/ 54 h 988374"/>
                          <a:gd name="connsiteX4" fmla="*/ 180526 w 575585"/>
                          <a:gd name="connsiteY4" fmla="*/ 320608 h 988374"/>
                          <a:gd name="connsiteX5" fmla="*/ 402475 w 575585"/>
                          <a:gd name="connsiteY5" fmla="*/ 567187 h 988374"/>
                          <a:gd name="connsiteX6" fmla="*/ 513450 w 575585"/>
                          <a:gd name="connsiteY6" fmla="*/ 875412 h 988374"/>
                          <a:gd name="connsiteX7" fmla="*/ 69552 w 575585"/>
                          <a:gd name="connsiteY7" fmla="*/ 949386 h 988374"/>
                          <a:gd name="connsiteX0" fmla="*/ 69552 w 583305"/>
                          <a:gd name="connsiteY0" fmla="*/ 949386 h 988374"/>
                          <a:gd name="connsiteX1" fmla="*/ 217518 w 583305"/>
                          <a:gd name="connsiteY1" fmla="*/ 653490 h 988374"/>
                          <a:gd name="connsiteX2" fmla="*/ 7900 w 583305"/>
                          <a:gd name="connsiteY2" fmla="*/ 345266 h 988374"/>
                          <a:gd name="connsiteX3" fmla="*/ 57221 w 583305"/>
                          <a:gd name="connsiteY3" fmla="*/ 54 h 988374"/>
                          <a:gd name="connsiteX4" fmla="*/ 180526 w 583305"/>
                          <a:gd name="connsiteY4" fmla="*/ 320608 h 988374"/>
                          <a:gd name="connsiteX5" fmla="*/ 402475 w 583305"/>
                          <a:gd name="connsiteY5" fmla="*/ 567187 h 988374"/>
                          <a:gd name="connsiteX6" fmla="*/ 513450 w 583305"/>
                          <a:gd name="connsiteY6" fmla="*/ 875412 h 988374"/>
                          <a:gd name="connsiteX7" fmla="*/ 69552 w 583305"/>
                          <a:gd name="connsiteY7" fmla="*/ 949386 h 988374"/>
                          <a:gd name="connsiteX0" fmla="*/ 69552 w 543150"/>
                          <a:gd name="connsiteY0" fmla="*/ 949386 h 978934"/>
                          <a:gd name="connsiteX1" fmla="*/ 217518 w 543150"/>
                          <a:gd name="connsiteY1" fmla="*/ 653490 h 978934"/>
                          <a:gd name="connsiteX2" fmla="*/ 7900 w 543150"/>
                          <a:gd name="connsiteY2" fmla="*/ 345266 h 978934"/>
                          <a:gd name="connsiteX3" fmla="*/ 57221 w 543150"/>
                          <a:gd name="connsiteY3" fmla="*/ 54 h 978934"/>
                          <a:gd name="connsiteX4" fmla="*/ 180526 w 543150"/>
                          <a:gd name="connsiteY4" fmla="*/ 320608 h 978934"/>
                          <a:gd name="connsiteX5" fmla="*/ 451797 w 543150"/>
                          <a:gd name="connsiteY5" fmla="*/ 542529 h 978934"/>
                          <a:gd name="connsiteX6" fmla="*/ 513450 w 543150"/>
                          <a:gd name="connsiteY6" fmla="*/ 875412 h 978934"/>
                          <a:gd name="connsiteX7" fmla="*/ 69552 w 543150"/>
                          <a:gd name="connsiteY7" fmla="*/ 949386 h 97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3150" h="978934">
                            <a:moveTo>
                              <a:pt x="69552" y="949386"/>
                            </a:moveTo>
                            <a:cubicBezTo>
                              <a:pt x="94213" y="875412"/>
                              <a:pt x="227793" y="754177"/>
                              <a:pt x="217518" y="653490"/>
                            </a:cubicBezTo>
                            <a:cubicBezTo>
                              <a:pt x="207243" y="552803"/>
                              <a:pt x="34616" y="454172"/>
                              <a:pt x="7900" y="345266"/>
                            </a:cubicBezTo>
                            <a:cubicBezTo>
                              <a:pt x="-18816" y="236360"/>
                              <a:pt x="28450" y="4164"/>
                              <a:pt x="57221" y="54"/>
                            </a:cubicBezTo>
                            <a:cubicBezTo>
                              <a:pt x="85992" y="-4056"/>
                              <a:pt x="114763" y="230196"/>
                              <a:pt x="180526" y="320608"/>
                            </a:cubicBezTo>
                            <a:cubicBezTo>
                              <a:pt x="246289" y="411020"/>
                              <a:pt x="423026" y="448007"/>
                              <a:pt x="451797" y="542529"/>
                            </a:cubicBezTo>
                            <a:cubicBezTo>
                              <a:pt x="529890" y="612393"/>
                              <a:pt x="577157" y="807603"/>
                              <a:pt x="513450" y="875412"/>
                            </a:cubicBezTo>
                            <a:cubicBezTo>
                              <a:pt x="449743" y="943221"/>
                              <a:pt x="44891" y="1023360"/>
                              <a:pt x="69552" y="949386"/>
                            </a:cubicBezTo>
                            <a:close/>
                          </a:path>
                        </a:pathLst>
                      </a:custGeom>
                      <a:grp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sp>
                    <p:nvSpPr>
                      <p:cNvPr id="2099" name="Freeform 2098"/>
                      <p:cNvSpPr/>
                      <p:nvPr/>
                    </p:nvSpPr>
                    <p:spPr>
                      <a:xfrm>
                        <a:off x="5127644" y="1242604"/>
                        <a:ext cx="656844" cy="1087630"/>
                      </a:xfrm>
                      <a:custGeom>
                        <a:avLst/>
                        <a:gdLst>
                          <a:gd name="connsiteX0" fmla="*/ 363 w 544398"/>
                          <a:gd name="connsiteY0" fmla="*/ 927298 h 1018657"/>
                          <a:gd name="connsiteX1" fmla="*/ 86677 w 544398"/>
                          <a:gd name="connsiteY1" fmla="*/ 705376 h 1018657"/>
                          <a:gd name="connsiteX2" fmla="*/ 357947 w 544398"/>
                          <a:gd name="connsiteY2" fmla="*/ 483454 h 1018657"/>
                          <a:gd name="connsiteX3" fmla="*/ 407269 w 544398"/>
                          <a:gd name="connsiteY3" fmla="*/ 101256 h 1018657"/>
                          <a:gd name="connsiteX4" fmla="*/ 542904 w 544398"/>
                          <a:gd name="connsiteY4" fmla="*/ 2624 h 1018657"/>
                          <a:gd name="connsiteX5" fmla="*/ 481252 w 544398"/>
                          <a:gd name="connsiteY5" fmla="*/ 175230 h 1018657"/>
                          <a:gd name="connsiteX6" fmla="*/ 505913 w 544398"/>
                          <a:gd name="connsiteY6" fmla="*/ 483454 h 1018657"/>
                          <a:gd name="connsiteX7" fmla="*/ 234642 w 544398"/>
                          <a:gd name="connsiteY7" fmla="*/ 754692 h 1018657"/>
                          <a:gd name="connsiteX8" fmla="*/ 111338 w 544398"/>
                          <a:gd name="connsiteY8" fmla="*/ 1013601 h 1018657"/>
                          <a:gd name="connsiteX9" fmla="*/ 363 w 544398"/>
                          <a:gd name="connsiteY9" fmla="*/ 927298 h 1018657"/>
                          <a:gd name="connsiteX0" fmla="*/ 4192 w 548227"/>
                          <a:gd name="connsiteY0" fmla="*/ 927298 h 1090386"/>
                          <a:gd name="connsiteX1" fmla="*/ 90506 w 548227"/>
                          <a:gd name="connsiteY1" fmla="*/ 705376 h 1090386"/>
                          <a:gd name="connsiteX2" fmla="*/ 361776 w 548227"/>
                          <a:gd name="connsiteY2" fmla="*/ 483454 h 1090386"/>
                          <a:gd name="connsiteX3" fmla="*/ 411098 w 548227"/>
                          <a:gd name="connsiteY3" fmla="*/ 101256 h 1090386"/>
                          <a:gd name="connsiteX4" fmla="*/ 546733 w 548227"/>
                          <a:gd name="connsiteY4" fmla="*/ 2624 h 1090386"/>
                          <a:gd name="connsiteX5" fmla="*/ 485081 w 548227"/>
                          <a:gd name="connsiteY5" fmla="*/ 175230 h 1090386"/>
                          <a:gd name="connsiteX6" fmla="*/ 509742 w 548227"/>
                          <a:gd name="connsiteY6" fmla="*/ 483454 h 1090386"/>
                          <a:gd name="connsiteX7" fmla="*/ 238471 w 548227"/>
                          <a:gd name="connsiteY7" fmla="*/ 754692 h 1090386"/>
                          <a:gd name="connsiteX8" fmla="*/ 201480 w 548227"/>
                          <a:gd name="connsiteY8" fmla="*/ 1087575 h 1090386"/>
                          <a:gd name="connsiteX9" fmla="*/ 4192 w 548227"/>
                          <a:gd name="connsiteY9" fmla="*/ 927298 h 1090386"/>
                          <a:gd name="connsiteX0" fmla="*/ 1690 w 656700"/>
                          <a:gd name="connsiteY0" fmla="*/ 804008 h 1087791"/>
                          <a:gd name="connsiteX1" fmla="*/ 198979 w 656700"/>
                          <a:gd name="connsiteY1" fmla="*/ 705376 h 1087791"/>
                          <a:gd name="connsiteX2" fmla="*/ 470249 w 656700"/>
                          <a:gd name="connsiteY2" fmla="*/ 483454 h 1087791"/>
                          <a:gd name="connsiteX3" fmla="*/ 519571 w 656700"/>
                          <a:gd name="connsiteY3" fmla="*/ 101256 h 1087791"/>
                          <a:gd name="connsiteX4" fmla="*/ 655206 w 656700"/>
                          <a:gd name="connsiteY4" fmla="*/ 2624 h 1087791"/>
                          <a:gd name="connsiteX5" fmla="*/ 593554 w 656700"/>
                          <a:gd name="connsiteY5" fmla="*/ 175230 h 1087791"/>
                          <a:gd name="connsiteX6" fmla="*/ 618215 w 656700"/>
                          <a:gd name="connsiteY6" fmla="*/ 483454 h 1087791"/>
                          <a:gd name="connsiteX7" fmla="*/ 346944 w 656700"/>
                          <a:gd name="connsiteY7" fmla="*/ 754692 h 1087791"/>
                          <a:gd name="connsiteX8" fmla="*/ 309953 w 656700"/>
                          <a:gd name="connsiteY8" fmla="*/ 1087575 h 1087791"/>
                          <a:gd name="connsiteX9" fmla="*/ 1690 w 656700"/>
                          <a:gd name="connsiteY9" fmla="*/ 804008 h 1087791"/>
                          <a:gd name="connsiteX0" fmla="*/ 1834 w 656844"/>
                          <a:gd name="connsiteY0" fmla="*/ 804008 h 1087791"/>
                          <a:gd name="connsiteX1" fmla="*/ 199123 w 656844"/>
                          <a:gd name="connsiteY1" fmla="*/ 705376 h 1087791"/>
                          <a:gd name="connsiteX2" fmla="*/ 470393 w 656844"/>
                          <a:gd name="connsiteY2" fmla="*/ 483454 h 1087791"/>
                          <a:gd name="connsiteX3" fmla="*/ 519715 w 656844"/>
                          <a:gd name="connsiteY3" fmla="*/ 101256 h 1087791"/>
                          <a:gd name="connsiteX4" fmla="*/ 655350 w 656844"/>
                          <a:gd name="connsiteY4" fmla="*/ 2624 h 1087791"/>
                          <a:gd name="connsiteX5" fmla="*/ 593698 w 656844"/>
                          <a:gd name="connsiteY5" fmla="*/ 175230 h 1087791"/>
                          <a:gd name="connsiteX6" fmla="*/ 618359 w 656844"/>
                          <a:gd name="connsiteY6" fmla="*/ 483454 h 1087791"/>
                          <a:gd name="connsiteX7" fmla="*/ 347088 w 656844"/>
                          <a:gd name="connsiteY7" fmla="*/ 754692 h 1087791"/>
                          <a:gd name="connsiteX8" fmla="*/ 310097 w 656844"/>
                          <a:gd name="connsiteY8" fmla="*/ 1087575 h 1087791"/>
                          <a:gd name="connsiteX9" fmla="*/ 1834 w 656844"/>
                          <a:gd name="connsiteY9" fmla="*/ 804008 h 1087791"/>
                          <a:gd name="connsiteX0" fmla="*/ 1834 w 656844"/>
                          <a:gd name="connsiteY0" fmla="*/ 804008 h 1087630"/>
                          <a:gd name="connsiteX1" fmla="*/ 199123 w 656844"/>
                          <a:gd name="connsiteY1" fmla="*/ 705376 h 1087630"/>
                          <a:gd name="connsiteX2" fmla="*/ 470393 w 656844"/>
                          <a:gd name="connsiteY2" fmla="*/ 483454 h 1087630"/>
                          <a:gd name="connsiteX3" fmla="*/ 519715 w 656844"/>
                          <a:gd name="connsiteY3" fmla="*/ 101256 h 1087630"/>
                          <a:gd name="connsiteX4" fmla="*/ 655350 w 656844"/>
                          <a:gd name="connsiteY4" fmla="*/ 2624 h 1087630"/>
                          <a:gd name="connsiteX5" fmla="*/ 593698 w 656844"/>
                          <a:gd name="connsiteY5" fmla="*/ 175230 h 1087630"/>
                          <a:gd name="connsiteX6" fmla="*/ 618359 w 656844"/>
                          <a:gd name="connsiteY6" fmla="*/ 483454 h 1087630"/>
                          <a:gd name="connsiteX7" fmla="*/ 396410 w 656844"/>
                          <a:gd name="connsiteY7" fmla="*/ 779350 h 1087630"/>
                          <a:gd name="connsiteX8" fmla="*/ 310097 w 656844"/>
                          <a:gd name="connsiteY8" fmla="*/ 1087575 h 1087630"/>
                          <a:gd name="connsiteX9" fmla="*/ 1834 w 656844"/>
                          <a:gd name="connsiteY9" fmla="*/ 804008 h 108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6844" h="1087630">
                            <a:moveTo>
                              <a:pt x="1834" y="804008"/>
                            </a:moveTo>
                            <a:cubicBezTo>
                              <a:pt x="-16662" y="740308"/>
                              <a:pt x="108699" y="771131"/>
                              <a:pt x="199123" y="705376"/>
                            </a:cubicBezTo>
                            <a:cubicBezTo>
                              <a:pt x="289547" y="639621"/>
                              <a:pt x="416961" y="584141"/>
                              <a:pt x="470393" y="483454"/>
                            </a:cubicBezTo>
                            <a:cubicBezTo>
                              <a:pt x="523825" y="382767"/>
                              <a:pt x="488889" y="181394"/>
                              <a:pt x="519715" y="101256"/>
                            </a:cubicBezTo>
                            <a:cubicBezTo>
                              <a:pt x="550541" y="21118"/>
                              <a:pt x="643020" y="-9705"/>
                              <a:pt x="655350" y="2624"/>
                            </a:cubicBezTo>
                            <a:cubicBezTo>
                              <a:pt x="667680" y="14953"/>
                              <a:pt x="599863" y="95092"/>
                              <a:pt x="593698" y="175230"/>
                            </a:cubicBezTo>
                            <a:cubicBezTo>
                              <a:pt x="587533" y="255368"/>
                              <a:pt x="651240" y="382767"/>
                              <a:pt x="618359" y="483454"/>
                            </a:cubicBezTo>
                            <a:cubicBezTo>
                              <a:pt x="585478" y="584141"/>
                              <a:pt x="462173" y="690992"/>
                              <a:pt x="396410" y="779350"/>
                            </a:cubicBezTo>
                            <a:cubicBezTo>
                              <a:pt x="330647" y="867708"/>
                              <a:pt x="375860" y="1083465"/>
                              <a:pt x="310097" y="1087575"/>
                            </a:cubicBezTo>
                            <a:cubicBezTo>
                              <a:pt x="244334" y="1091685"/>
                              <a:pt x="20330" y="867708"/>
                              <a:pt x="1834" y="804008"/>
                            </a:cubicBezTo>
                            <a:close/>
                          </a:path>
                        </a:pathLst>
                      </a:custGeom>
                      <a:grp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sp>
                    <p:nvSpPr>
                      <p:cNvPr id="2100" name="Freeform 2099"/>
                      <p:cNvSpPr/>
                      <p:nvPr/>
                    </p:nvSpPr>
                    <p:spPr>
                      <a:xfrm>
                        <a:off x="5447576" y="1071788"/>
                        <a:ext cx="974697" cy="1875101"/>
                      </a:xfrm>
                      <a:custGeom>
                        <a:avLst/>
                        <a:gdLst>
                          <a:gd name="connsiteX0" fmla="*/ 1729 w 973929"/>
                          <a:gd name="connsiteY0" fmla="*/ 1664944 h 1875862"/>
                          <a:gd name="connsiteX1" fmla="*/ 88042 w 973929"/>
                          <a:gd name="connsiteY1" fmla="*/ 1381377 h 1875862"/>
                          <a:gd name="connsiteX2" fmla="*/ 408634 w 973929"/>
                          <a:gd name="connsiteY2" fmla="*/ 1134797 h 1875862"/>
                          <a:gd name="connsiteX3" fmla="*/ 692236 w 973929"/>
                          <a:gd name="connsiteY3" fmla="*/ 838902 h 1875862"/>
                          <a:gd name="connsiteX4" fmla="*/ 741557 w 973929"/>
                          <a:gd name="connsiteY4" fmla="*/ 333413 h 1875862"/>
                          <a:gd name="connsiteX5" fmla="*/ 963506 w 973929"/>
                          <a:gd name="connsiteY5" fmla="*/ 530 h 1875862"/>
                          <a:gd name="connsiteX6" fmla="*/ 901854 w 973929"/>
                          <a:gd name="connsiteY6" fmla="*/ 407387 h 1875862"/>
                          <a:gd name="connsiteX7" fmla="*/ 963506 w 973929"/>
                          <a:gd name="connsiteY7" fmla="*/ 826573 h 1875862"/>
                          <a:gd name="connsiteX8" fmla="*/ 642914 w 973929"/>
                          <a:gd name="connsiteY8" fmla="*/ 1245758 h 1875862"/>
                          <a:gd name="connsiteX9" fmla="*/ 371643 w 973929"/>
                          <a:gd name="connsiteY9" fmla="*/ 1443022 h 1875862"/>
                          <a:gd name="connsiteX10" fmla="*/ 51051 w 973929"/>
                          <a:gd name="connsiteY10" fmla="*/ 1874537 h 1875862"/>
                          <a:gd name="connsiteX11" fmla="*/ 38720 w 973929"/>
                          <a:gd name="connsiteY11" fmla="*/ 1578641 h 1875862"/>
                          <a:gd name="connsiteX12" fmla="*/ 1729 w 973929"/>
                          <a:gd name="connsiteY12" fmla="*/ 1603299 h 1875862"/>
                          <a:gd name="connsiteX13" fmla="*/ 26390 w 973929"/>
                          <a:gd name="connsiteY13" fmla="*/ 1566312 h 1875862"/>
                          <a:gd name="connsiteX14" fmla="*/ 1729 w 973929"/>
                          <a:gd name="connsiteY14" fmla="*/ 1664944 h 1875862"/>
                          <a:gd name="connsiteX0" fmla="*/ 1729 w 973929"/>
                          <a:gd name="connsiteY0" fmla="*/ 1664944 h 1875101"/>
                          <a:gd name="connsiteX1" fmla="*/ 88042 w 973929"/>
                          <a:gd name="connsiteY1" fmla="*/ 1381377 h 1875101"/>
                          <a:gd name="connsiteX2" fmla="*/ 408634 w 973929"/>
                          <a:gd name="connsiteY2" fmla="*/ 1134797 h 1875101"/>
                          <a:gd name="connsiteX3" fmla="*/ 692236 w 973929"/>
                          <a:gd name="connsiteY3" fmla="*/ 838902 h 1875101"/>
                          <a:gd name="connsiteX4" fmla="*/ 741557 w 973929"/>
                          <a:gd name="connsiteY4" fmla="*/ 333413 h 1875101"/>
                          <a:gd name="connsiteX5" fmla="*/ 963506 w 973929"/>
                          <a:gd name="connsiteY5" fmla="*/ 530 h 1875101"/>
                          <a:gd name="connsiteX6" fmla="*/ 901854 w 973929"/>
                          <a:gd name="connsiteY6" fmla="*/ 407387 h 1875101"/>
                          <a:gd name="connsiteX7" fmla="*/ 963506 w 973929"/>
                          <a:gd name="connsiteY7" fmla="*/ 826573 h 1875101"/>
                          <a:gd name="connsiteX8" fmla="*/ 642914 w 973929"/>
                          <a:gd name="connsiteY8" fmla="*/ 1245758 h 1875101"/>
                          <a:gd name="connsiteX9" fmla="*/ 371643 w 973929"/>
                          <a:gd name="connsiteY9" fmla="*/ 1492338 h 1875101"/>
                          <a:gd name="connsiteX10" fmla="*/ 51051 w 973929"/>
                          <a:gd name="connsiteY10" fmla="*/ 1874537 h 1875101"/>
                          <a:gd name="connsiteX11" fmla="*/ 38720 w 973929"/>
                          <a:gd name="connsiteY11" fmla="*/ 1578641 h 1875101"/>
                          <a:gd name="connsiteX12" fmla="*/ 1729 w 973929"/>
                          <a:gd name="connsiteY12" fmla="*/ 1603299 h 1875101"/>
                          <a:gd name="connsiteX13" fmla="*/ 26390 w 973929"/>
                          <a:gd name="connsiteY13" fmla="*/ 1566312 h 1875101"/>
                          <a:gd name="connsiteX14" fmla="*/ 1729 w 973929"/>
                          <a:gd name="connsiteY14" fmla="*/ 1664944 h 1875101"/>
                          <a:gd name="connsiteX0" fmla="*/ 1729 w 973929"/>
                          <a:gd name="connsiteY0" fmla="*/ 1664944 h 1875101"/>
                          <a:gd name="connsiteX1" fmla="*/ 88042 w 973929"/>
                          <a:gd name="connsiteY1" fmla="*/ 1381377 h 1875101"/>
                          <a:gd name="connsiteX2" fmla="*/ 408634 w 973929"/>
                          <a:gd name="connsiteY2" fmla="*/ 1134797 h 1875101"/>
                          <a:gd name="connsiteX3" fmla="*/ 692236 w 973929"/>
                          <a:gd name="connsiteY3" fmla="*/ 838902 h 1875101"/>
                          <a:gd name="connsiteX4" fmla="*/ 741557 w 973929"/>
                          <a:gd name="connsiteY4" fmla="*/ 333413 h 1875101"/>
                          <a:gd name="connsiteX5" fmla="*/ 963506 w 973929"/>
                          <a:gd name="connsiteY5" fmla="*/ 530 h 1875101"/>
                          <a:gd name="connsiteX6" fmla="*/ 901854 w 973929"/>
                          <a:gd name="connsiteY6" fmla="*/ 407387 h 1875101"/>
                          <a:gd name="connsiteX7" fmla="*/ 963506 w 973929"/>
                          <a:gd name="connsiteY7" fmla="*/ 826573 h 1875101"/>
                          <a:gd name="connsiteX8" fmla="*/ 642914 w 973929"/>
                          <a:gd name="connsiteY8" fmla="*/ 1245758 h 1875101"/>
                          <a:gd name="connsiteX9" fmla="*/ 371643 w 973929"/>
                          <a:gd name="connsiteY9" fmla="*/ 1492338 h 1875101"/>
                          <a:gd name="connsiteX10" fmla="*/ 51051 w 973929"/>
                          <a:gd name="connsiteY10" fmla="*/ 1874537 h 1875101"/>
                          <a:gd name="connsiteX11" fmla="*/ 38720 w 973929"/>
                          <a:gd name="connsiteY11" fmla="*/ 1578641 h 1875101"/>
                          <a:gd name="connsiteX12" fmla="*/ 1729 w 973929"/>
                          <a:gd name="connsiteY12" fmla="*/ 1603299 h 1875101"/>
                          <a:gd name="connsiteX13" fmla="*/ 26390 w 973929"/>
                          <a:gd name="connsiteY13" fmla="*/ 1566312 h 1875101"/>
                          <a:gd name="connsiteX14" fmla="*/ 1729 w 973929"/>
                          <a:gd name="connsiteY14" fmla="*/ 1664944 h 1875101"/>
                          <a:gd name="connsiteX0" fmla="*/ 1729 w 973929"/>
                          <a:gd name="connsiteY0" fmla="*/ 1664944 h 1875101"/>
                          <a:gd name="connsiteX1" fmla="*/ 88042 w 973929"/>
                          <a:gd name="connsiteY1" fmla="*/ 1381377 h 1875101"/>
                          <a:gd name="connsiteX2" fmla="*/ 408634 w 973929"/>
                          <a:gd name="connsiteY2" fmla="*/ 1134797 h 1875101"/>
                          <a:gd name="connsiteX3" fmla="*/ 692236 w 973929"/>
                          <a:gd name="connsiteY3" fmla="*/ 838902 h 1875101"/>
                          <a:gd name="connsiteX4" fmla="*/ 741557 w 973929"/>
                          <a:gd name="connsiteY4" fmla="*/ 333413 h 1875101"/>
                          <a:gd name="connsiteX5" fmla="*/ 963506 w 973929"/>
                          <a:gd name="connsiteY5" fmla="*/ 530 h 1875101"/>
                          <a:gd name="connsiteX6" fmla="*/ 901854 w 973929"/>
                          <a:gd name="connsiteY6" fmla="*/ 407387 h 1875101"/>
                          <a:gd name="connsiteX7" fmla="*/ 963506 w 973929"/>
                          <a:gd name="connsiteY7" fmla="*/ 826573 h 1875101"/>
                          <a:gd name="connsiteX8" fmla="*/ 642914 w 973929"/>
                          <a:gd name="connsiteY8" fmla="*/ 1245758 h 1875101"/>
                          <a:gd name="connsiteX9" fmla="*/ 371643 w 973929"/>
                          <a:gd name="connsiteY9" fmla="*/ 1492338 h 1875101"/>
                          <a:gd name="connsiteX10" fmla="*/ 51051 w 973929"/>
                          <a:gd name="connsiteY10" fmla="*/ 1874537 h 1875101"/>
                          <a:gd name="connsiteX11" fmla="*/ 38720 w 973929"/>
                          <a:gd name="connsiteY11" fmla="*/ 1578641 h 1875101"/>
                          <a:gd name="connsiteX12" fmla="*/ 1729 w 973929"/>
                          <a:gd name="connsiteY12" fmla="*/ 1603299 h 1875101"/>
                          <a:gd name="connsiteX13" fmla="*/ 26390 w 973929"/>
                          <a:gd name="connsiteY13" fmla="*/ 1566312 h 1875101"/>
                          <a:gd name="connsiteX14" fmla="*/ 1729 w 973929"/>
                          <a:gd name="connsiteY14" fmla="*/ 1664944 h 1875101"/>
                          <a:gd name="connsiteX0" fmla="*/ 1729 w 973929"/>
                          <a:gd name="connsiteY0" fmla="*/ 1664944 h 1875101"/>
                          <a:gd name="connsiteX1" fmla="*/ 88042 w 973929"/>
                          <a:gd name="connsiteY1" fmla="*/ 1319732 h 1875101"/>
                          <a:gd name="connsiteX2" fmla="*/ 408634 w 973929"/>
                          <a:gd name="connsiteY2" fmla="*/ 1134797 h 1875101"/>
                          <a:gd name="connsiteX3" fmla="*/ 692236 w 973929"/>
                          <a:gd name="connsiteY3" fmla="*/ 838902 h 1875101"/>
                          <a:gd name="connsiteX4" fmla="*/ 741557 w 973929"/>
                          <a:gd name="connsiteY4" fmla="*/ 333413 h 1875101"/>
                          <a:gd name="connsiteX5" fmla="*/ 963506 w 973929"/>
                          <a:gd name="connsiteY5" fmla="*/ 530 h 1875101"/>
                          <a:gd name="connsiteX6" fmla="*/ 901854 w 973929"/>
                          <a:gd name="connsiteY6" fmla="*/ 407387 h 1875101"/>
                          <a:gd name="connsiteX7" fmla="*/ 963506 w 973929"/>
                          <a:gd name="connsiteY7" fmla="*/ 826573 h 1875101"/>
                          <a:gd name="connsiteX8" fmla="*/ 642914 w 973929"/>
                          <a:gd name="connsiteY8" fmla="*/ 1245758 h 1875101"/>
                          <a:gd name="connsiteX9" fmla="*/ 371643 w 973929"/>
                          <a:gd name="connsiteY9" fmla="*/ 1492338 h 1875101"/>
                          <a:gd name="connsiteX10" fmla="*/ 51051 w 973929"/>
                          <a:gd name="connsiteY10" fmla="*/ 1874537 h 1875101"/>
                          <a:gd name="connsiteX11" fmla="*/ 38720 w 973929"/>
                          <a:gd name="connsiteY11" fmla="*/ 1578641 h 1875101"/>
                          <a:gd name="connsiteX12" fmla="*/ 1729 w 973929"/>
                          <a:gd name="connsiteY12" fmla="*/ 1603299 h 1875101"/>
                          <a:gd name="connsiteX13" fmla="*/ 26390 w 973929"/>
                          <a:gd name="connsiteY13" fmla="*/ 1566312 h 1875101"/>
                          <a:gd name="connsiteX14" fmla="*/ 1729 w 973929"/>
                          <a:gd name="connsiteY14" fmla="*/ 1664944 h 1875101"/>
                          <a:gd name="connsiteX0" fmla="*/ 2497 w 974697"/>
                          <a:gd name="connsiteY0" fmla="*/ 1664944 h 1875101"/>
                          <a:gd name="connsiteX1" fmla="*/ 88810 w 974697"/>
                          <a:gd name="connsiteY1" fmla="*/ 1319732 h 1875101"/>
                          <a:gd name="connsiteX2" fmla="*/ 409402 w 974697"/>
                          <a:gd name="connsiteY2" fmla="*/ 1134797 h 1875101"/>
                          <a:gd name="connsiteX3" fmla="*/ 693004 w 974697"/>
                          <a:gd name="connsiteY3" fmla="*/ 838902 h 1875101"/>
                          <a:gd name="connsiteX4" fmla="*/ 742325 w 974697"/>
                          <a:gd name="connsiteY4" fmla="*/ 333413 h 1875101"/>
                          <a:gd name="connsiteX5" fmla="*/ 964274 w 974697"/>
                          <a:gd name="connsiteY5" fmla="*/ 530 h 1875101"/>
                          <a:gd name="connsiteX6" fmla="*/ 902622 w 974697"/>
                          <a:gd name="connsiteY6" fmla="*/ 407387 h 1875101"/>
                          <a:gd name="connsiteX7" fmla="*/ 964274 w 974697"/>
                          <a:gd name="connsiteY7" fmla="*/ 826573 h 1875101"/>
                          <a:gd name="connsiteX8" fmla="*/ 643682 w 974697"/>
                          <a:gd name="connsiteY8" fmla="*/ 1245758 h 1875101"/>
                          <a:gd name="connsiteX9" fmla="*/ 372411 w 974697"/>
                          <a:gd name="connsiteY9" fmla="*/ 1492338 h 1875101"/>
                          <a:gd name="connsiteX10" fmla="*/ 51819 w 974697"/>
                          <a:gd name="connsiteY10" fmla="*/ 1874537 h 1875101"/>
                          <a:gd name="connsiteX11" fmla="*/ 39488 w 974697"/>
                          <a:gd name="connsiteY11" fmla="*/ 1578641 h 1875101"/>
                          <a:gd name="connsiteX12" fmla="*/ 2497 w 974697"/>
                          <a:gd name="connsiteY12" fmla="*/ 1603299 h 1875101"/>
                          <a:gd name="connsiteX13" fmla="*/ 27158 w 974697"/>
                          <a:gd name="connsiteY13" fmla="*/ 1566312 h 1875101"/>
                          <a:gd name="connsiteX14" fmla="*/ 2497 w 974697"/>
                          <a:gd name="connsiteY14" fmla="*/ 1664944 h 187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74697" h="1875101">
                            <a:moveTo>
                              <a:pt x="2497" y="1664944"/>
                            </a:moveTo>
                            <a:cubicBezTo>
                              <a:pt x="12772" y="1623847"/>
                              <a:pt x="-40660" y="1371103"/>
                              <a:pt x="88810" y="1319732"/>
                            </a:cubicBezTo>
                            <a:cubicBezTo>
                              <a:pt x="218280" y="1268361"/>
                              <a:pt x="308703" y="1214935"/>
                              <a:pt x="409402" y="1134797"/>
                            </a:cubicBezTo>
                            <a:cubicBezTo>
                              <a:pt x="510101" y="1054659"/>
                              <a:pt x="637517" y="972466"/>
                              <a:pt x="693004" y="838902"/>
                            </a:cubicBezTo>
                            <a:cubicBezTo>
                              <a:pt x="748491" y="705338"/>
                              <a:pt x="697113" y="473142"/>
                              <a:pt x="742325" y="333413"/>
                            </a:cubicBezTo>
                            <a:cubicBezTo>
                              <a:pt x="787537" y="193684"/>
                              <a:pt x="937558" y="-11799"/>
                              <a:pt x="964274" y="530"/>
                            </a:cubicBezTo>
                            <a:cubicBezTo>
                              <a:pt x="990990" y="12859"/>
                              <a:pt x="902622" y="269713"/>
                              <a:pt x="902622" y="407387"/>
                            </a:cubicBezTo>
                            <a:cubicBezTo>
                              <a:pt x="902622" y="545061"/>
                              <a:pt x="1007431" y="686844"/>
                              <a:pt x="964274" y="826573"/>
                            </a:cubicBezTo>
                            <a:cubicBezTo>
                              <a:pt x="921117" y="966302"/>
                              <a:pt x="742326" y="1134797"/>
                              <a:pt x="643682" y="1245758"/>
                            </a:cubicBezTo>
                            <a:cubicBezTo>
                              <a:pt x="545038" y="1356719"/>
                              <a:pt x="483385" y="1338227"/>
                              <a:pt x="372411" y="1492338"/>
                            </a:cubicBezTo>
                            <a:cubicBezTo>
                              <a:pt x="261437" y="1646449"/>
                              <a:pt x="107306" y="1860153"/>
                              <a:pt x="51819" y="1874537"/>
                            </a:cubicBezTo>
                            <a:cubicBezTo>
                              <a:pt x="-3668" y="1888921"/>
                              <a:pt x="47708" y="1623847"/>
                              <a:pt x="39488" y="1578641"/>
                            </a:cubicBezTo>
                            <a:cubicBezTo>
                              <a:pt x="31268" y="1533435"/>
                              <a:pt x="4552" y="1605354"/>
                              <a:pt x="2497" y="1603299"/>
                            </a:cubicBezTo>
                            <a:cubicBezTo>
                              <a:pt x="442" y="1601244"/>
                              <a:pt x="23048" y="1562202"/>
                              <a:pt x="27158" y="1566312"/>
                            </a:cubicBezTo>
                            <a:cubicBezTo>
                              <a:pt x="31268" y="1570422"/>
                              <a:pt x="-7778" y="1706041"/>
                              <a:pt x="2497" y="1664944"/>
                            </a:cubicBezTo>
                            <a:close/>
                          </a:path>
                        </a:pathLst>
                      </a:custGeom>
                      <a:grp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sp>
                    <p:nvSpPr>
                      <p:cNvPr id="2101" name="Freeform 2100"/>
                      <p:cNvSpPr/>
                      <p:nvPr/>
                    </p:nvSpPr>
                    <p:spPr>
                      <a:xfrm rot="1071473">
                        <a:off x="2378503" y="2401557"/>
                        <a:ext cx="1288914" cy="566374"/>
                      </a:xfrm>
                      <a:custGeom>
                        <a:avLst/>
                        <a:gdLst>
                          <a:gd name="connsiteX0" fmla="*/ 1196183 w 1231260"/>
                          <a:gd name="connsiteY0" fmla="*/ 517817 h 541334"/>
                          <a:gd name="connsiteX1" fmla="*/ 764616 w 1231260"/>
                          <a:gd name="connsiteY1" fmla="*/ 480830 h 541334"/>
                          <a:gd name="connsiteX2" fmla="*/ 382371 w 1231260"/>
                          <a:gd name="connsiteY2" fmla="*/ 147948 h 541334"/>
                          <a:gd name="connsiteX3" fmla="*/ 126 w 1231260"/>
                          <a:gd name="connsiteY3" fmla="*/ 258909 h 541334"/>
                          <a:gd name="connsiteX4" fmla="*/ 345379 w 1231260"/>
                          <a:gd name="connsiteY4" fmla="*/ 0 h 541334"/>
                          <a:gd name="connsiteX5" fmla="*/ 789277 w 1231260"/>
                          <a:gd name="connsiteY5" fmla="*/ 258909 h 541334"/>
                          <a:gd name="connsiteX6" fmla="*/ 1159191 w 1231260"/>
                          <a:gd name="connsiteY6" fmla="*/ 221922 h 541334"/>
                          <a:gd name="connsiteX7" fmla="*/ 1196183 w 1231260"/>
                          <a:gd name="connsiteY7" fmla="*/ 517817 h 541334"/>
                          <a:gd name="connsiteX0" fmla="*/ 1196183 w 1220249"/>
                          <a:gd name="connsiteY0" fmla="*/ 517817 h 549103"/>
                          <a:gd name="connsiteX1" fmla="*/ 764616 w 1220249"/>
                          <a:gd name="connsiteY1" fmla="*/ 480830 h 549103"/>
                          <a:gd name="connsiteX2" fmla="*/ 382371 w 1220249"/>
                          <a:gd name="connsiteY2" fmla="*/ 147948 h 549103"/>
                          <a:gd name="connsiteX3" fmla="*/ 126 w 1220249"/>
                          <a:gd name="connsiteY3" fmla="*/ 258909 h 549103"/>
                          <a:gd name="connsiteX4" fmla="*/ 345379 w 1220249"/>
                          <a:gd name="connsiteY4" fmla="*/ 0 h 549103"/>
                          <a:gd name="connsiteX5" fmla="*/ 789277 w 1220249"/>
                          <a:gd name="connsiteY5" fmla="*/ 258909 h 549103"/>
                          <a:gd name="connsiteX6" fmla="*/ 1125164 w 1220249"/>
                          <a:gd name="connsiteY6" fmla="*/ 116308 h 549103"/>
                          <a:gd name="connsiteX7" fmla="*/ 1196183 w 1220249"/>
                          <a:gd name="connsiteY7" fmla="*/ 517817 h 549103"/>
                          <a:gd name="connsiteX0" fmla="*/ 1196183 w 1219130"/>
                          <a:gd name="connsiteY0" fmla="*/ 517817 h 549103"/>
                          <a:gd name="connsiteX1" fmla="*/ 764616 w 1219130"/>
                          <a:gd name="connsiteY1" fmla="*/ 480830 h 549103"/>
                          <a:gd name="connsiteX2" fmla="*/ 382371 w 1219130"/>
                          <a:gd name="connsiteY2" fmla="*/ 147948 h 549103"/>
                          <a:gd name="connsiteX3" fmla="*/ 126 w 1219130"/>
                          <a:gd name="connsiteY3" fmla="*/ 258909 h 549103"/>
                          <a:gd name="connsiteX4" fmla="*/ 345379 w 1219130"/>
                          <a:gd name="connsiteY4" fmla="*/ 0 h 549103"/>
                          <a:gd name="connsiteX5" fmla="*/ 789277 w 1219130"/>
                          <a:gd name="connsiteY5" fmla="*/ 258909 h 549103"/>
                          <a:gd name="connsiteX6" fmla="*/ 1125164 w 1219130"/>
                          <a:gd name="connsiteY6" fmla="*/ 116308 h 549103"/>
                          <a:gd name="connsiteX7" fmla="*/ 1196183 w 1219130"/>
                          <a:gd name="connsiteY7" fmla="*/ 517817 h 549103"/>
                          <a:gd name="connsiteX0" fmla="*/ 1262033 w 1278472"/>
                          <a:gd name="connsiteY0" fmla="*/ 561367 h 584159"/>
                          <a:gd name="connsiteX1" fmla="*/ 764616 w 1278472"/>
                          <a:gd name="connsiteY1" fmla="*/ 480830 h 584159"/>
                          <a:gd name="connsiteX2" fmla="*/ 382371 w 1278472"/>
                          <a:gd name="connsiteY2" fmla="*/ 147948 h 584159"/>
                          <a:gd name="connsiteX3" fmla="*/ 126 w 1278472"/>
                          <a:gd name="connsiteY3" fmla="*/ 258909 h 584159"/>
                          <a:gd name="connsiteX4" fmla="*/ 345379 w 1278472"/>
                          <a:gd name="connsiteY4" fmla="*/ 0 h 584159"/>
                          <a:gd name="connsiteX5" fmla="*/ 789277 w 1278472"/>
                          <a:gd name="connsiteY5" fmla="*/ 258909 h 584159"/>
                          <a:gd name="connsiteX6" fmla="*/ 1125164 w 1278472"/>
                          <a:gd name="connsiteY6" fmla="*/ 116308 h 584159"/>
                          <a:gd name="connsiteX7" fmla="*/ 1262033 w 1278472"/>
                          <a:gd name="connsiteY7" fmla="*/ 561367 h 584159"/>
                          <a:gd name="connsiteX0" fmla="*/ 1262033 w 1288914"/>
                          <a:gd name="connsiteY0" fmla="*/ 561367 h 566374"/>
                          <a:gd name="connsiteX1" fmla="*/ 764616 w 1288914"/>
                          <a:gd name="connsiteY1" fmla="*/ 480830 h 566374"/>
                          <a:gd name="connsiteX2" fmla="*/ 382371 w 1288914"/>
                          <a:gd name="connsiteY2" fmla="*/ 147948 h 566374"/>
                          <a:gd name="connsiteX3" fmla="*/ 126 w 1288914"/>
                          <a:gd name="connsiteY3" fmla="*/ 258909 h 566374"/>
                          <a:gd name="connsiteX4" fmla="*/ 345379 w 1288914"/>
                          <a:gd name="connsiteY4" fmla="*/ 0 h 566374"/>
                          <a:gd name="connsiteX5" fmla="*/ 789277 w 1288914"/>
                          <a:gd name="connsiteY5" fmla="*/ 258909 h 566374"/>
                          <a:gd name="connsiteX6" fmla="*/ 1125164 w 1288914"/>
                          <a:gd name="connsiteY6" fmla="*/ 116308 h 566374"/>
                          <a:gd name="connsiteX7" fmla="*/ 1262033 w 1288914"/>
                          <a:gd name="connsiteY7" fmla="*/ 561367 h 56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8914" h="566374">
                            <a:moveTo>
                              <a:pt x="1262033" y="561367"/>
                            </a:moveTo>
                            <a:cubicBezTo>
                              <a:pt x="1175083" y="578962"/>
                              <a:pt x="911226" y="549733"/>
                              <a:pt x="764616" y="480830"/>
                            </a:cubicBezTo>
                            <a:cubicBezTo>
                              <a:pt x="618006" y="411927"/>
                              <a:pt x="509786" y="184935"/>
                              <a:pt x="382371" y="147948"/>
                            </a:cubicBezTo>
                            <a:cubicBezTo>
                              <a:pt x="254956" y="110961"/>
                              <a:pt x="6291" y="283567"/>
                              <a:pt x="126" y="258909"/>
                            </a:cubicBezTo>
                            <a:cubicBezTo>
                              <a:pt x="-6039" y="234251"/>
                              <a:pt x="213854" y="0"/>
                              <a:pt x="345379" y="0"/>
                            </a:cubicBezTo>
                            <a:cubicBezTo>
                              <a:pt x="476904" y="0"/>
                              <a:pt x="653642" y="221922"/>
                              <a:pt x="789277" y="258909"/>
                            </a:cubicBezTo>
                            <a:cubicBezTo>
                              <a:pt x="924912" y="295896"/>
                              <a:pt x="1046371" y="65898"/>
                              <a:pt x="1125164" y="116308"/>
                            </a:cubicBezTo>
                            <a:cubicBezTo>
                              <a:pt x="1203957" y="166718"/>
                              <a:pt x="1348983" y="543772"/>
                              <a:pt x="1262033" y="561367"/>
                            </a:cubicBezTo>
                            <a:close/>
                          </a:path>
                        </a:pathLst>
                      </a:custGeom>
                      <a:grpFill/>
                      <a:ln>
                        <a:solidFill>
                          <a:srgbClr val="FF0000"/>
                        </a:solidFill>
                      </a:ln>
                      <a:effectLst>
                        <a:outerShdw blurRad="400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sp>
                    <p:nvSpPr>
                      <p:cNvPr id="2102" name="Oval 9"/>
                      <p:cNvSpPr/>
                      <p:nvPr/>
                    </p:nvSpPr>
                    <p:spPr>
                      <a:xfrm>
                        <a:off x="3330485" y="1676742"/>
                        <a:ext cx="2456741" cy="2934387"/>
                      </a:xfrm>
                      <a:custGeom>
                        <a:avLst/>
                        <a:gdLst>
                          <a:gd name="connsiteX0" fmla="*/ 0 w 2330461"/>
                          <a:gd name="connsiteY0" fmla="*/ 1325367 h 2650733"/>
                          <a:gd name="connsiteX1" fmla="*/ 1165231 w 2330461"/>
                          <a:gd name="connsiteY1" fmla="*/ 0 h 2650733"/>
                          <a:gd name="connsiteX2" fmla="*/ 2330462 w 2330461"/>
                          <a:gd name="connsiteY2" fmla="*/ 1325367 h 2650733"/>
                          <a:gd name="connsiteX3" fmla="*/ 1165231 w 2330461"/>
                          <a:gd name="connsiteY3" fmla="*/ 2650734 h 2650733"/>
                          <a:gd name="connsiteX4" fmla="*/ 0 w 2330461"/>
                          <a:gd name="connsiteY4" fmla="*/ 1325367 h 2650733"/>
                          <a:gd name="connsiteX0" fmla="*/ 53394 w 2383856"/>
                          <a:gd name="connsiteY0" fmla="*/ 1352071 h 2677438"/>
                          <a:gd name="connsiteX1" fmla="*/ 300004 w 2383856"/>
                          <a:gd name="connsiteY1" fmla="*/ 532193 h 2677438"/>
                          <a:gd name="connsiteX2" fmla="*/ 1218625 w 2383856"/>
                          <a:gd name="connsiteY2" fmla="*/ 26704 h 2677438"/>
                          <a:gd name="connsiteX3" fmla="*/ 2383856 w 2383856"/>
                          <a:gd name="connsiteY3" fmla="*/ 1352071 h 2677438"/>
                          <a:gd name="connsiteX4" fmla="*/ 1218625 w 2383856"/>
                          <a:gd name="connsiteY4" fmla="*/ 2677438 h 2677438"/>
                          <a:gd name="connsiteX5" fmla="*/ 53394 w 2383856"/>
                          <a:gd name="connsiteY5" fmla="*/ 1352071 h 2677438"/>
                          <a:gd name="connsiteX0" fmla="*/ 53394 w 2414361"/>
                          <a:gd name="connsiteY0" fmla="*/ 1325367 h 2650734"/>
                          <a:gd name="connsiteX1" fmla="*/ 300004 w 2414361"/>
                          <a:gd name="connsiteY1" fmla="*/ 505489 h 2650734"/>
                          <a:gd name="connsiteX2" fmla="*/ 1218625 w 2414361"/>
                          <a:gd name="connsiteY2" fmla="*/ 0 h 2650734"/>
                          <a:gd name="connsiteX3" fmla="*/ 2001610 w 2414361"/>
                          <a:gd name="connsiteY3" fmla="*/ 505488 h 2650734"/>
                          <a:gd name="connsiteX4" fmla="*/ 2383856 w 2414361"/>
                          <a:gd name="connsiteY4" fmla="*/ 1325367 h 2650734"/>
                          <a:gd name="connsiteX5" fmla="*/ 1218625 w 2414361"/>
                          <a:gd name="connsiteY5" fmla="*/ 2650734 h 2650734"/>
                          <a:gd name="connsiteX6" fmla="*/ 53394 w 2414361"/>
                          <a:gd name="connsiteY6" fmla="*/ 1325367 h 2650734"/>
                          <a:gd name="connsiteX0" fmla="*/ 53394 w 2414361"/>
                          <a:gd name="connsiteY0" fmla="*/ 1325367 h 2698796"/>
                          <a:gd name="connsiteX1" fmla="*/ 300004 w 2414361"/>
                          <a:gd name="connsiteY1" fmla="*/ 505489 h 2698796"/>
                          <a:gd name="connsiteX2" fmla="*/ 1218625 w 2414361"/>
                          <a:gd name="connsiteY2" fmla="*/ 0 h 2698796"/>
                          <a:gd name="connsiteX3" fmla="*/ 2001610 w 2414361"/>
                          <a:gd name="connsiteY3" fmla="*/ 505488 h 2698796"/>
                          <a:gd name="connsiteX4" fmla="*/ 2383856 w 2414361"/>
                          <a:gd name="connsiteY4" fmla="*/ 1325367 h 2698796"/>
                          <a:gd name="connsiteX5" fmla="*/ 1218625 w 2414361"/>
                          <a:gd name="connsiteY5" fmla="*/ 2650734 h 2698796"/>
                          <a:gd name="connsiteX6" fmla="*/ 435639 w 2414361"/>
                          <a:gd name="connsiteY6" fmla="*/ 2305521 h 2698796"/>
                          <a:gd name="connsiteX7" fmla="*/ 53394 w 2414361"/>
                          <a:gd name="connsiteY7" fmla="*/ 1325367 h 2698796"/>
                          <a:gd name="connsiteX0" fmla="*/ 53394 w 2385261"/>
                          <a:gd name="connsiteY0" fmla="*/ 1325367 h 2657025"/>
                          <a:gd name="connsiteX1" fmla="*/ 300004 w 2385261"/>
                          <a:gd name="connsiteY1" fmla="*/ 505489 h 2657025"/>
                          <a:gd name="connsiteX2" fmla="*/ 1218625 w 2385261"/>
                          <a:gd name="connsiteY2" fmla="*/ 0 h 2657025"/>
                          <a:gd name="connsiteX3" fmla="*/ 2001610 w 2385261"/>
                          <a:gd name="connsiteY3" fmla="*/ 505488 h 2657025"/>
                          <a:gd name="connsiteX4" fmla="*/ 2383856 w 2385261"/>
                          <a:gd name="connsiteY4" fmla="*/ 1325367 h 2657025"/>
                          <a:gd name="connsiteX5" fmla="*/ 1878305 w 2385261"/>
                          <a:gd name="connsiteY5" fmla="*/ 2058941 h 2657025"/>
                          <a:gd name="connsiteX6" fmla="*/ 1218625 w 2385261"/>
                          <a:gd name="connsiteY6" fmla="*/ 2650734 h 2657025"/>
                          <a:gd name="connsiteX7" fmla="*/ 435639 w 2385261"/>
                          <a:gd name="connsiteY7" fmla="*/ 2305521 h 2657025"/>
                          <a:gd name="connsiteX8" fmla="*/ 53394 w 2385261"/>
                          <a:gd name="connsiteY8" fmla="*/ 1325367 h 2657025"/>
                          <a:gd name="connsiteX0" fmla="*/ 53394 w 2385261"/>
                          <a:gd name="connsiteY0" fmla="*/ 1325367 h 2657025"/>
                          <a:gd name="connsiteX1" fmla="*/ 300004 w 2385261"/>
                          <a:gd name="connsiteY1" fmla="*/ 505489 h 2657025"/>
                          <a:gd name="connsiteX2" fmla="*/ 1218625 w 2385261"/>
                          <a:gd name="connsiteY2" fmla="*/ 0 h 2657025"/>
                          <a:gd name="connsiteX3" fmla="*/ 2001610 w 2385261"/>
                          <a:gd name="connsiteY3" fmla="*/ 505488 h 2657025"/>
                          <a:gd name="connsiteX4" fmla="*/ 2383856 w 2385261"/>
                          <a:gd name="connsiteY4" fmla="*/ 1325367 h 2657025"/>
                          <a:gd name="connsiteX5" fmla="*/ 1878305 w 2385261"/>
                          <a:gd name="connsiteY5" fmla="*/ 2058941 h 2657025"/>
                          <a:gd name="connsiteX6" fmla="*/ 1218625 w 2385261"/>
                          <a:gd name="connsiteY6" fmla="*/ 2650734 h 2657025"/>
                          <a:gd name="connsiteX7" fmla="*/ 435639 w 2385261"/>
                          <a:gd name="connsiteY7" fmla="*/ 2305521 h 2657025"/>
                          <a:gd name="connsiteX8" fmla="*/ 53394 w 2385261"/>
                          <a:gd name="connsiteY8" fmla="*/ 1325367 h 2657025"/>
                          <a:gd name="connsiteX0" fmla="*/ 53394 w 2385261"/>
                          <a:gd name="connsiteY0" fmla="*/ 1325367 h 2657025"/>
                          <a:gd name="connsiteX1" fmla="*/ 300004 w 2385261"/>
                          <a:gd name="connsiteY1" fmla="*/ 505489 h 2657025"/>
                          <a:gd name="connsiteX2" fmla="*/ 1218625 w 2385261"/>
                          <a:gd name="connsiteY2" fmla="*/ 0 h 2657025"/>
                          <a:gd name="connsiteX3" fmla="*/ 2001610 w 2385261"/>
                          <a:gd name="connsiteY3" fmla="*/ 505488 h 2657025"/>
                          <a:gd name="connsiteX4" fmla="*/ 2383856 w 2385261"/>
                          <a:gd name="connsiteY4" fmla="*/ 1325367 h 2657025"/>
                          <a:gd name="connsiteX5" fmla="*/ 1878305 w 2385261"/>
                          <a:gd name="connsiteY5" fmla="*/ 2058941 h 2657025"/>
                          <a:gd name="connsiteX6" fmla="*/ 1218625 w 2385261"/>
                          <a:gd name="connsiteY6" fmla="*/ 2650734 h 2657025"/>
                          <a:gd name="connsiteX7" fmla="*/ 435639 w 2385261"/>
                          <a:gd name="connsiteY7" fmla="*/ 2305521 h 2657025"/>
                          <a:gd name="connsiteX8" fmla="*/ 53394 w 2385261"/>
                          <a:gd name="connsiteY8" fmla="*/ 1325367 h 2657025"/>
                          <a:gd name="connsiteX0" fmla="*/ 53394 w 2383856"/>
                          <a:gd name="connsiteY0" fmla="*/ 1325367 h 2657025"/>
                          <a:gd name="connsiteX1" fmla="*/ 300004 w 2383856"/>
                          <a:gd name="connsiteY1" fmla="*/ 505489 h 2657025"/>
                          <a:gd name="connsiteX2" fmla="*/ 1218625 w 2383856"/>
                          <a:gd name="connsiteY2" fmla="*/ 0 h 2657025"/>
                          <a:gd name="connsiteX3" fmla="*/ 2001610 w 2383856"/>
                          <a:gd name="connsiteY3" fmla="*/ 505488 h 2657025"/>
                          <a:gd name="connsiteX4" fmla="*/ 2383856 w 2383856"/>
                          <a:gd name="connsiteY4" fmla="*/ 1325367 h 2657025"/>
                          <a:gd name="connsiteX5" fmla="*/ 1878305 w 2383856"/>
                          <a:gd name="connsiteY5" fmla="*/ 2058941 h 2657025"/>
                          <a:gd name="connsiteX6" fmla="*/ 1218625 w 2383856"/>
                          <a:gd name="connsiteY6" fmla="*/ 2650734 h 2657025"/>
                          <a:gd name="connsiteX7" fmla="*/ 435639 w 2383856"/>
                          <a:gd name="connsiteY7" fmla="*/ 2305521 h 2657025"/>
                          <a:gd name="connsiteX8" fmla="*/ 53394 w 2383856"/>
                          <a:gd name="connsiteY8" fmla="*/ 1325367 h 2657025"/>
                          <a:gd name="connsiteX0" fmla="*/ 53394 w 2383856"/>
                          <a:gd name="connsiteY0" fmla="*/ 1330729 h 2662387"/>
                          <a:gd name="connsiteX1" fmla="*/ 300004 w 2383856"/>
                          <a:gd name="connsiteY1" fmla="*/ 510851 h 2662387"/>
                          <a:gd name="connsiteX2" fmla="*/ 1218625 w 2383856"/>
                          <a:gd name="connsiteY2" fmla="*/ 5362 h 2662387"/>
                          <a:gd name="connsiteX3" fmla="*/ 1952288 w 2383856"/>
                          <a:gd name="connsiteY3" fmla="*/ 313586 h 2662387"/>
                          <a:gd name="connsiteX4" fmla="*/ 2383856 w 2383856"/>
                          <a:gd name="connsiteY4" fmla="*/ 1330729 h 2662387"/>
                          <a:gd name="connsiteX5" fmla="*/ 1878305 w 2383856"/>
                          <a:gd name="connsiteY5" fmla="*/ 2064303 h 2662387"/>
                          <a:gd name="connsiteX6" fmla="*/ 1218625 w 2383856"/>
                          <a:gd name="connsiteY6" fmla="*/ 2656096 h 2662387"/>
                          <a:gd name="connsiteX7" fmla="*/ 435639 w 2383856"/>
                          <a:gd name="connsiteY7" fmla="*/ 2310883 h 2662387"/>
                          <a:gd name="connsiteX8" fmla="*/ 53394 w 2383856"/>
                          <a:gd name="connsiteY8" fmla="*/ 1330729 h 2662387"/>
                          <a:gd name="connsiteX0" fmla="*/ 53394 w 2383856"/>
                          <a:gd name="connsiteY0" fmla="*/ 1328267 h 2659925"/>
                          <a:gd name="connsiteX1" fmla="*/ 300004 w 2383856"/>
                          <a:gd name="connsiteY1" fmla="*/ 508389 h 2659925"/>
                          <a:gd name="connsiteX2" fmla="*/ 1218625 w 2383856"/>
                          <a:gd name="connsiteY2" fmla="*/ 2900 h 2659925"/>
                          <a:gd name="connsiteX3" fmla="*/ 1952288 w 2383856"/>
                          <a:gd name="connsiteY3" fmla="*/ 311124 h 2659925"/>
                          <a:gd name="connsiteX4" fmla="*/ 2383856 w 2383856"/>
                          <a:gd name="connsiteY4" fmla="*/ 1328267 h 2659925"/>
                          <a:gd name="connsiteX5" fmla="*/ 1878305 w 2383856"/>
                          <a:gd name="connsiteY5" fmla="*/ 2061841 h 2659925"/>
                          <a:gd name="connsiteX6" fmla="*/ 1218625 w 2383856"/>
                          <a:gd name="connsiteY6" fmla="*/ 2653634 h 2659925"/>
                          <a:gd name="connsiteX7" fmla="*/ 435639 w 2383856"/>
                          <a:gd name="connsiteY7" fmla="*/ 2308421 h 2659925"/>
                          <a:gd name="connsiteX8" fmla="*/ 53394 w 2383856"/>
                          <a:gd name="connsiteY8" fmla="*/ 1328267 h 2659925"/>
                          <a:gd name="connsiteX0" fmla="*/ 53394 w 2383856"/>
                          <a:gd name="connsiteY0" fmla="*/ 1328267 h 2659925"/>
                          <a:gd name="connsiteX1" fmla="*/ 300004 w 2383856"/>
                          <a:gd name="connsiteY1" fmla="*/ 508389 h 2659925"/>
                          <a:gd name="connsiteX2" fmla="*/ 1218625 w 2383856"/>
                          <a:gd name="connsiteY2" fmla="*/ 2900 h 2659925"/>
                          <a:gd name="connsiteX3" fmla="*/ 1952288 w 2383856"/>
                          <a:gd name="connsiteY3" fmla="*/ 311124 h 2659925"/>
                          <a:gd name="connsiteX4" fmla="*/ 2383856 w 2383856"/>
                          <a:gd name="connsiteY4" fmla="*/ 1328267 h 2659925"/>
                          <a:gd name="connsiteX5" fmla="*/ 1878305 w 2383856"/>
                          <a:gd name="connsiteY5" fmla="*/ 2061841 h 2659925"/>
                          <a:gd name="connsiteX6" fmla="*/ 1218625 w 2383856"/>
                          <a:gd name="connsiteY6" fmla="*/ 2653634 h 2659925"/>
                          <a:gd name="connsiteX7" fmla="*/ 435639 w 2383856"/>
                          <a:gd name="connsiteY7" fmla="*/ 2308421 h 2659925"/>
                          <a:gd name="connsiteX8" fmla="*/ 53394 w 2383856"/>
                          <a:gd name="connsiteY8" fmla="*/ 1328267 h 2659925"/>
                          <a:gd name="connsiteX0" fmla="*/ 53394 w 2383856"/>
                          <a:gd name="connsiteY0" fmla="*/ 1327455 h 2659113"/>
                          <a:gd name="connsiteX1" fmla="*/ 300004 w 2383856"/>
                          <a:gd name="connsiteY1" fmla="*/ 507577 h 2659113"/>
                          <a:gd name="connsiteX2" fmla="*/ 1218625 w 2383856"/>
                          <a:gd name="connsiteY2" fmla="*/ 2088 h 2659113"/>
                          <a:gd name="connsiteX3" fmla="*/ 1952288 w 2383856"/>
                          <a:gd name="connsiteY3" fmla="*/ 310312 h 2659113"/>
                          <a:gd name="connsiteX4" fmla="*/ 2383856 w 2383856"/>
                          <a:gd name="connsiteY4" fmla="*/ 1327455 h 2659113"/>
                          <a:gd name="connsiteX5" fmla="*/ 1878305 w 2383856"/>
                          <a:gd name="connsiteY5" fmla="*/ 2061029 h 2659113"/>
                          <a:gd name="connsiteX6" fmla="*/ 1218625 w 2383856"/>
                          <a:gd name="connsiteY6" fmla="*/ 2652822 h 2659113"/>
                          <a:gd name="connsiteX7" fmla="*/ 435639 w 2383856"/>
                          <a:gd name="connsiteY7" fmla="*/ 2307609 h 2659113"/>
                          <a:gd name="connsiteX8" fmla="*/ 53394 w 2383856"/>
                          <a:gd name="connsiteY8" fmla="*/ 1327455 h 2659113"/>
                          <a:gd name="connsiteX0" fmla="*/ 53394 w 2383856"/>
                          <a:gd name="connsiteY0" fmla="*/ 1327455 h 2659113"/>
                          <a:gd name="connsiteX1" fmla="*/ 300004 w 2383856"/>
                          <a:gd name="connsiteY1" fmla="*/ 507577 h 2659113"/>
                          <a:gd name="connsiteX2" fmla="*/ 1218625 w 2383856"/>
                          <a:gd name="connsiteY2" fmla="*/ 2088 h 2659113"/>
                          <a:gd name="connsiteX3" fmla="*/ 1952288 w 2383856"/>
                          <a:gd name="connsiteY3" fmla="*/ 310312 h 2659113"/>
                          <a:gd name="connsiteX4" fmla="*/ 2383856 w 2383856"/>
                          <a:gd name="connsiteY4" fmla="*/ 1327455 h 2659113"/>
                          <a:gd name="connsiteX5" fmla="*/ 1878305 w 2383856"/>
                          <a:gd name="connsiteY5" fmla="*/ 2061029 h 2659113"/>
                          <a:gd name="connsiteX6" fmla="*/ 1218625 w 2383856"/>
                          <a:gd name="connsiteY6" fmla="*/ 2652822 h 2659113"/>
                          <a:gd name="connsiteX7" fmla="*/ 435639 w 2383856"/>
                          <a:gd name="connsiteY7" fmla="*/ 2307609 h 2659113"/>
                          <a:gd name="connsiteX8" fmla="*/ 53394 w 2383856"/>
                          <a:gd name="connsiteY8" fmla="*/ 1327455 h 2659113"/>
                          <a:gd name="connsiteX0" fmla="*/ 53394 w 2383856"/>
                          <a:gd name="connsiteY0" fmla="*/ 1328537 h 2660195"/>
                          <a:gd name="connsiteX1" fmla="*/ 300004 w 2383856"/>
                          <a:gd name="connsiteY1" fmla="*/ 508659 h 2660195"/>
                          <a:gd name="connsiteX2" fmla="*/ 1218625 w 2383856"/>
                          <a:gd name="connsiteY2" fmla="*/ 3170 h 2660195"/>
                          <a:gd name="connsiteX3" fmla="*/ 1952288 w 2383856"/>
                          <a:gd name="connsiteY3" fmla="*/ 311394 h 2660195"/>
                          <a:gd name="connsiteX4" fmla="*/ 2383856 w 2383856"/>
                          <a:gd name="connsiteY4" fmla="*/ 1328537 h 2660195"/>
                          <a:gd name="connsiteX5" fmla="*/ 1878305 w 2383856"/>
                          <a:gd name="connsiteY5" fmla="*/ 2062111 h 2660195"/>
                          <a:gd name="connsiteX6" fmla="*/ 1218625 w 2383856"/>
                          <a:gd name="connsiteY6" fmla="*/ 2653904 h 2660195"/>
                          <a:gd name="connsiteX7" fmla="*/ 435639 w 2383856"/>
                          <a:gd name="connsiteY7" fmla="*/ 2308691 h 2660195"/>
                          <a:gd name="connsiteX8" fmla="*/ 53394 w 2383856"/>
                          <a:gd name="connsiteY8" fmla="*/ 1328537 h 2660195"/>
                          <a:gd name="connsiteX0" fmla="*/ 53394 w 2383856"/>
                          <a:gd name="connsiteY0" fmla="*/ 1328537 h 2660195"/>
                          <a:gd name="connsiteX1" fmla="*/ 300004 w 2383856"/>
                          <a:gd name="connsiteY1" fmla="*/ 508659 h 2660195"/>
                          <a:gd name="connsiteX2" fmla="*/ 1218625 w 2383856"/>
                          <a:gd name="connsiteY2" fmla="*/ 3170 h 2660195"/>
                          <a:gd name="connsiteX3" fmla="*/ 1952288 w 2383856"/>
                          <a:gd name="connsiteY3" fmla="*/ 311394 h 2660195"/>
                          <a:gd name="connsiteX4" fmla="*/ 2383856 w 2383856"/>
                          <a:gd name="connsiteY4" fmla="*/ 1328537 h 2660195"/>
                          <a:gd name="connsiteX5" fmla="*/ 1878305 w 2383856"/>
                          <a:gd name="connsiteY5" fmla="*/ 2062111 h 2660195"/>
                          <a:gd name="connsiteX6" fmla="*/ 1218625 w 2383856"/>
                          <a:gd name="connsiteY6" fmla="*/ 2653904 h 2660195"/>
                          <a:gd name="connsiteX7" fmla="*/ 435639 w 2383856"/>
                          <a:gd name="connsiteY7" fmla="*/ 2308691 h 2660195"/>
                          <a:gd name="connsiteX8" fmla="*/ 53394 w 2383856"/>
                          <a:gd name="connsiteY8" fmla="*/ 1328537 h 2660195"/>
                          <a:gd name="connsiteX0" fmla="*/ 53394 w 2383856"/>
                          <a:gd name="connsiteY0" fmla="*/ 1443063 h 2774721"/>
                          <a:gd name="connsiteX1" fmla="*/ 300004 w 2383856"/>
                          <a:gd name="connsiteY1" fmla="*/ 623185 h 2774721"/>
                          <a:gd name="connsiteX2" fmla="*/ 793223 w 2383856"/>
                          <a:gd name="connsiteY2" fmla="*/ 31394 h 2774721"/>
                          <a:gd name="connsiteX3" fmla="*/ 1218625 w 2383856"/>
                          <a:gd name="connsiteY3" fmla="*/ 117696 h 2774721"/>
                          <a:gd name="connsiteX4" fmla="*/ 1952288 w 2383856"/>
                          <a:gd name="connsiteY4" fmla="*/ 425920 h 2774721"/>
                          <a:gd name="connsiteX5" fmla="*/ 2383856 w 2383856"/>
                          <a:gd name="connsiteY5" fmla="*/ 1443063 h 2774721"/>
                          <a:gd name="connsiteX6" fmla="*/ 1878305 w 2383856"/>
                          <a:gd name="connsiteY6" fmla="*/ 2176637 h 2774721"/>
                          <a:gd name="connsiteX7" fmla="*/ 1218625 w 2383856"/>
                          <a:gd name="connsiteY7" fmla="*/ 2768430 h 2774721"/>
                          <a:gd name="connsiteX8" fmla="*/ 435639 w 2383856"/>
                          <a:gd name="connsiteY8" fmla="*/ 2423217 h 2774721"/>
                          <a:gd name="connsiteX9" fmla="*/ 53394 w 2383856"/>
                          <a:gd name="connsiteY9" fmla="*/ 1443063 h 2774721"/>
                          <a:gd name="connsiteX0" fmla="*/ 53394 w 2383856"/>
                          <a:gd name="connsiteY0" fmla="*/ 1454371 h 2786029"/>
                          <a:gd name="connsiteX1" fmla="*/ 300004 w 2383856"/>
                          <a:gd name="connsiteY1" fmla="*/ 634493 h 2786029"/>
                          <a:gd name="connsiteX2" fmla="*/ 793223 w 2383856"/>
                          <a:gd name="connsiteY2" fmla="*/ 42702 h 2786029"/>
                          <a:gd name="connsiteX3" fmla="*/ 1465235 w 2383856"/>
                          <a:gd name="connsiteY3" fmla="*/ 79688 h 2786029"/>
                          <a:gd name="connsiteX4" fmla="*/ 1952288 w 2383856"/>
                          <a:gd name="connsiteY4" fmla="*/ 437228 h 2786029"/>
                          <a:gd name="connsiteX5" fmla="*/ 2383856 w 2383856"/>
                          <a:gd name="connsiteY5" fmla="*/ 1454371 h 2786029"/>
                          <a:gd name="connsiteX6" fmla="*/ 1878305 w 2383856"/>
                          <a:gd name="connsiteY6" fmla="*/ 2187945 h 2786029"/>
                          <a:gd name="connsiteX7" fmla="*/ 1218625 w 2383856"/>
                          <a:gd name="connsiteY7" fmla="*/ 2779738 h 2786029"/>
                          <a:gd name="connsiteX8" fmla="*/ 435639 w 2383856"/>
                          <a:gd name="connsiteY8" fmla="*/ 2434525 h 2786029"/>
                          <a:gd name="connsiteX9" fmla="*/ 53394 w 2383856"/>
                          <a:gd name="connsiteY9" fmla="*/ 1454371 h 2786029"/>
                          <a:gd name="connsiteX0" fmla="*/ 53394 w 2383856"/>
                          <a:gd name="connsiteY0" fmla="*/ 1442074 h 2773732"/>
                          <a:gd name="connsiteX1" fmla="*/ 300004 w 2383856"/>
                          <a:gd name="connsiteY1" fmla="*/ 622196 h 2773732"/>
                          <a:gd name="connsiteX2" fmla="*/ 793223 w 2383856"/>
                          <a:gd name="connsiteY2" fmla="*/ 30405 h 2773732"/>
                          <a:gd name="connsiteX3" fmla="*/ 1465235 w 2383856"/>
                          <a:gd name="connsiteY3" fmla="*/ 67391 h 2773732"/>
                          <a:gd name="connsiteX4" fmla="*/ 1952288 w 2383856"/>
                          <a:gd name="connsiteY4" fmla="*/ 424931 h 2773732"/>
                          <a:gd name="connsiteX5" fmla="*/ 2383856 w 2383856"/>
                          <a:gd name="connsiteY5" fmla="*/ 1442074 h 2773732"/>
                          <a:gd name="connsiteX6" fmla="*/ 1878305 w 2383856"/>
                          <a:gd name="connsiteY6" fmla="*/ 2175648 h 2773732"/>
                          <a:gd name="connsiteX7" fmla="*/ 1218625 w 2383856"/>
                          <a:gd name="connsiteY7" fmla="*/ 2767441 h 2773732"/>
                          <a:gd name="connsiteX8" fmla="*/ 435639 w 2383856"/>
                          <a:gd name="connsiteY8" fmla="*/ 2422228 h 2773732"/>
                          <a:gd name="connsiteX9" fmla="*/ 53394 w 2383856"/>
                          <a:gd name="connsiteY9" fmla="*/ 1442074 h 2773732"/>
                          <a:gd name="connsiteX0" fmla="*/ 53394 w 2383856"/>
                          <a:gd name="connsiteY0" fmla="*/ 1510867 h 2842525"/>
                          <a:gd name="connsiteX1" fmla="*/ 300004 w 2383856"/>
                          <a:gd name="connsiteY1" fmla="*/ 690989 h 2842525"/>
                          <a:gd name="connsiteX2" fmla="*/ 793223 w 2383856"/>
                          <a:gd name="connsiteY2" fmla="*/ 99198 h 2842525"/>
                          <a:gd name="connsiteX3" fmla="*/ 1465235 w 2383856"/>
                          <a:gd name="connsiteY3" fmla="*/ 136184 h 2842525"/>
                          <a:gd name="connsiteX4" fmla="*/ 1952288 w 2383856"/>
                          <a:gd name="connsiteY4" fmla="*/ 493724 h 2842525"/>
                          <a:gd name="connsiteX5" fmla="*/ 2383856 w 2383856"/>
                          <a:gd name="connsiteY5" fmla="*/ 1510867 h 2842525"/>
                          <a:gd name="connsiteX6" fmla="*/ 1878305 w 2383856"/>
                          <a:gd name="connsiteY6" fmla="*/ 2244441 h 2842525"/>
                          <a:gd name="connsiteX7" fmla="*/ 1218625 w 2383856"/>
                          <a:gd name="connsiteY7" fmla="*/ 2836234 h 2842525"/>
                          <a:gd name="connsiteX8" fmla="*/ 435639 w 2383856"/>
                          <a:gd name="connsiteY8" fmla="*/ 2491021 h 2842525"/>
                          <a:gd name="connsiteX9" fmla="*/ 53394 w 2383856"/>
                          <a:gd name="connsiteY9" fmla="*/ 1510867 h 2842525"/>
                          <a:gd name="connsiteX0" fmla="*/ 53394 w 2383856"/>
                          <a:gd name="connsiteY0" fmla="*/ 1510867 h 2838897"/>
                          <a:gd name="connsiteX1" fmla="*/ 300004 w 2383856"/>
                          <a:gd name="connsiteY1" fmla="*/ 690989 h 2838897"/>
                          <a:gd name="connsiteX2" fmla="*/ 793223 w 2383856"/>
                          <a:gd name="connsiteY2" fmla="*/ 99198 h 2838897"/>
                          <a:gd name="connsiteX3" fmla="*/ 1465235 w 2383856"/>
                          <a:gd name="connsiteY3" fmla="*/ 136184 h 2838897"/>
                          <a:gd name="connsiteX4" fmla="*/ 1952288 w 2383856"/>
                          <a:gd name="connsiteY4" fmla="*/ 493724 h 2838897"/>
                          <a:gd name="connsiteX5" fmla="*/ 2383856 w 2383856"/>
                          <a:gd name="connsiteY5" fmla="*/ 1510867 h 2838897"/>
                          <a:gd name="connsiteX6" fmla="*/ 2100254 w 2383856"/>
                          <a:gd name="connsiteY6" fmla="*/ 2343073 h 2838897"/>
                          <a:gd name="connsiteX7" fmla="*/ 1218625 w 2383856"/>
                          <a:gd name="connsiteY7" fmla="*/ 2836234 h 2838897"/>
                          <a:gd name="connsiteX8" fmla="*/ 435639 w 2383856"/>
                          <a:gd name="connsiteY8" fmla="*/ 2491021 h 2838897"/>
                          <a:gd name="connsiteX9" fmla="*/ 53394 w 2383856"/>
                          <a:gd name="connsiteY9" fmla="*/ 1510867 h 2838897"/>
                          <a:gd name="connsiteX0" fmla="*/ 53394 w 2383856"/>
                          <a:gd name="connsiteY0" fmla="*/ 1510867 h 2838897"/>
                          <a:gd name="connsiteX1" fmla="*/ 300004 w 2383856"/>
                          <a:gd name="connsiteY1" fmla="*/ 690989 h 2838897"/>
                          <a:gd name="connsiteX2" fmla="*/ 793223 w 2383856"/>
                          <a:gd name="connsiteY2" fmla="*/ 99198 h 2838897"/>
                          <a:gd name="connsiteX3" fmla="*/ 1465235 w 2383856"/>
                          <a:gd name="connsiteY3" fmla="*/ 136184 h 2838897"/>
                          <a:gd name="connsiteX4" fmla="*/ 1952288 w 2383856"/>
                          <a:gd name="connsiteY4" fmla="*/ 493724 h 2838897"/>
                          <a:gd name="connsiteX5" fmla="*/ 2383856 w 2383856"/>
                          <a:gd name="connsiteY5" fmla="*/ 1510867 h 2838897"/>
                          <a:gd name="connsiteX6" fmla="*/ 2100254 w 2383856"/>
                          <a:gd name="connsiteY6" fmla="*/ 2343073 h 2838897"/>
                          <a:gd name="connsiteX7" fmla="*/ 1218625 w 2383856"/>
                          <a:gd name="connsiteY7" fmla="*/ 2836234 h 2838897"/>
                          <a:gd name="connsiteX8" fmla="*/ 435639 w 2383856"/>
                          <a:gd name="connsiteY8" fmla="*/ 2491021 h 2838897"/>
                          <a:gd name="connsiteX9" fmla="*/ 53394 w 2383856"/>
                          <a:gd name="connsiteY9" fmla="*/ 1510867 h 2838897"/>
                          <a:gd name="connsiteX0" fmla="*/ 53394 w 2383856"/>
                          <a:gd name="connsiteY0" fmla="*/ 1510867 h 2841526"/>
                          <a:gd name="connsiteX1" fmla="*/ 300004 w 2383856"/>
                          <a:gd name="connsiteY1" fmla="*/ 690989 h 2841526"/>
                          <a:gd name="connsiteX2" fmla="*/ 793223 w 2383856"/>
                          <a:gd name="connsiteY2" fmla="*/ 99198 h 2841526"/>
                          <a:gd name="connsiteX3" fmla="*/ 1465235 w 2383856"/>
                          <a:gd name="connsiteY3" fmla="*/ 136184 h 2841526"/>
                          <a:gd name="connsiteX4" fmla="*/ 1952288 w 2383856"/>
                          <a:gd name="connsiteY4" fmla="*/ 493724 h 2841526"/>
                          <a:gd name="connsiteX5" fmla="*/ 2383856 w 2383856"/>
                          <a:gd name="connsiteY5" fmla="*/ 1510867 h 2841526"/>
                          <a:gd name="connsiteX6" fmla="*/ 2137245 w 2383856"/>
                          <a:gd name="connsiteY6" fmla="*/ 2269099 h 2841526"/>
                          <a:gd name="connsiteX7" fmla="*/ 1218625 w 2383856"/>
                          <a:gd name="connsiteY7" fmla="*/ 2836234 h 2841526"/>
                          <a:gd name="connsiteX8" fmla="*/ 435639 w 2383856"/>
                          <a:gd name="connsiteY8" fmla="*/ 2491021 h 2841526"/>
                          <a:gd name="connsiteX9" fmla="*/ 53394 w 2383856"/>
                          <a:gd name="connsiteY9" fmla="*/ 1510867 h 2841526"/>
                          <a:gd name="connsiteX0" fmla="*/ 53394 w 2383856"/>
                          <a:gd name="connsiteY0" fmla="*/ 1510867 h 2841526"/>
                          <a:gd name="connsiteX1" fmla="*/ 300004 w 2383856"/>
                          <a:gd name="connsiteY1" fmla="*/ 690989 h 2841526"/>
                          <a:gd name="connsiteX2" fmla="*/ 793223 w 2383856"/>
                          <a:gd name="connsiteY2" fmla="*/ 99198 h 2841526"/>
                          <a:gd name="connsiteX3" fmla="*/ 1465235 w 2383856"/>
                          <a:gd name="connsiteY3" fmla="*/ 136184 h 2841526"/>
                          <a:gd name="connsiteX4" fmla="*/ 1952288 w 2383856"/>
                          <a:gd name="connsiteY4" fmla="*/ 493724 h 2841526"/>
                          <a:gd name="connsiteX5" fmla="*/ 2383856 w 2383856"/>
                          <a:gd name="connsiteY5" fmla="*/ 1510867 h 2841526"/>
                          <a:gd name="connsiteX6" fmla="*/ 2137245 w 2383856"/>
                          <a:gd name="connsiteY6" fmla="*/ 2269099 h 2841526"/>
                          <a:gd name="connsiteX7" fmla="*/ 1218625 w 2383856"/>
                          <a:gd name="connsiteY7" fmla="*/ 2836234 h 2841526"/>
                          <a:gd name="connsiteX8" fmla="*/ 435639 w 2383856"/>
                          <a:gd name="connsiteY8" fmla="*/ 2491021 h 2841526"/>
                          <a:gd name="connsiteX9" fmla="*/ 53394 w 2383856"/>
                          <a:gd name="connsiteY9" fmla="*/ 1510867 h 2841526"/>
                          <a:gd name="connsiteX0" fmla="*/ 53394 w 2465748"/>
                          <a:gd name="connsiteY0" fmla="*/ 1510867 h 2841526"/>
                          <a:gd name="connsiteX1" fmla="*/ 300004 w 2465748"/>
                          <a:gd name="connsiteY1" fmla="*/ 690989 h 2841526"/>
                          <a:gd name="connsiteX2" fmla="*/ 793223 w 2465748"/>
                          <a:gd name="connsiteY2" fmla="*/ 99198 h 2841526"/>
                          <a:gd name="connsiteX3" fmla="*/ 1465235 w 2465748"/>
                          <a:gd name="connsiteY3" fmla="*/ 136184 h 2841526"/>
                          <a:gd name="connsiteX4" fmla="*/ 1952288 w 2465748"/>
                          <a:gd name="connsiteY4" fmla="*/ 493724 h 2841526"/>
                          <a:gd name="connsiteX5" fmla="*/ 2383856 w 2465748"/>
                          <a:gd name="connsiteY5" fmla="*/ 1510867 h 2841526"/>
                          <a:gd name="connsiteX6" fmla="*/ 2137245 w 2465748"/>
                          <a:gd name="connsiteY6" fmla="*/ 2269099 h 2841526"/>
                          <a:gd name="connsiteX7" fmla="*/ 1218625 w 2465748"/>
                          <a:gd name="connsiteY7" fmla="*/ 2836234 h 2841526"/>
                          <a:gd name="connsiteX8" fmla="*/ 435639 w 2465748"/>
                          <a:gd name="connsiteY8" fmla="*/ 2491021 h 2841526"/>
                          <a:gd name="connsiteX9" fmla="*/ 53394 w 2465748"/>
                          <a:gd name="connsiteY9" fmla="*/ 1510867 h 2841526"/>
                          <a:gd name="connsiteX0" fmla="*/ 53394 w 2407359"/>
                          <a:gd name="connsiteY0" fmla="*/ 1510867 h 2841526"/>
                          <a:gd name="connsiteX1" fmla="*/ 300004 w 2407359"/>
                          <a:gd name="connsiteY1" fmla="*/ 690989 h 2841526"/>
                          <a:gd name="connsiteX2" fmla="*/ 793223 w 2407359"/>
                          <a:gd name="connsiteY2" fmla="*/ 99198 h 2841526"/>
                          <a:gd name="connsiteX3" fmla="*/ 1465235 w 2407359"/>
                          <a:gd name="connsiteY3" fmla="*/ 136184 h 2841526"/>
                          <a:gd name="connsiteX4" fmla="*/ 1952288 w 2407359"/>
                          <a:gd name="connsiteY4" fmla="*/ 493724 h 2841526"/>
                          <a:gd name="connsiteX5" fmla="*/ 2383856 w 2407359"/>
                          <a:gd name="connsiteY5" fmla="*/ 1510867 h 2841526"/>
                          <a:gd name="connsiteX6" fmla="*/ 2013940 w 2407359"/>
                          <a:gd name="connsiteY6" fmla="*/ 2269099 h 2841526"/>
                          <a:gd name="connsiteX7" fmla="*/ 1218625 w 2407359"/>
                          <a:gd name="connsiteY7" fmla="*/ 2836234 h 2841526"/>
                          <a:gd name="connsiteX8" fmla="*/ 435639 w 2407359"/>
                          <a:gd name="connsiteY8" fmla="*/ 2491021 h 2841526"/>
                          <a:gd name="connsiteX9" fmla="*/ 53394 w 2407359"/>
                          <a:gd name="connsiteY9" fmla="*/ 1510867 h 2841526"/>
                          <a:gd name="connsiteX0" fmla="*/ 53394 w 2407359"/>
                          <a:gd name="connsiteY0" fmla="*/ 1510867 h 2841526"/>
                          <a:gd name="connsiteX1" fmla="*/ 300004 w 2407359"/>
                          <a:gd name="connsiteY1" fmla="*/ 690989 h 2841526"/>
                          <a:gd name="connsiteX2" fmla="*/ 793223 w 2407359"/>
                          <a:gd name="connsiteY2" fmla="*/ 99198 h 2841526"/>
                          <a:gd name="connsiteX3" fmla="*/ 1465235 w 2407359"/>
                          <a:gd name="connsiteY3" fmla="*/ 136184 h 2841526"/>
                          <a:gd name="connsiteX4" fmla="*/ 1952288 w 2407359"/>
                          <a:gd name="connsiteY4" fmla="*/ 493724 h 2841526"/>
                          <a:gd name="connsiteX5" fmla="*/ 2383856 w 2407359"/>
                          <a:gd name="connsiteY5" fmla="*/ 1510867 h 2841526"/>
                          <a:gd name="connsiteX6" fmla="*/ 2013940 w 2407359"/>
                          <a:gd name="connsiteY6" fmla="*/ 2269099 h 2841526"/>
                          <a:gd name="connsiteX7" fmla="*/ 1218625 w 2407359"/>
                          <a:gd name="connsiteY7" fmla="*/ 2836234 h 2841526"/>
                          <a:gd name="connsiteX8" fmla="*/ 435639 w 2407359"/>
                          <a:gd name="connsiteY8" fmla="*/ 2491021 h 2841526"/>
                          <a:gd name="connsiteX9" fmla="*/ 53394 w 2407359"/>
                          <a:gd name="connsiteY9" fmla="*/ 1510867 h 2841526"/>
                          <a:gd name="connsiteX0" fmla="*/ 207 w 2354172"/>
                          <a:gd name="connsiteY0" fmla="*/ 1510867 h 2836964"/>
                          <a:gd name="connsiteX1" fmla="*/ 246817 w 2354172"/>
                          <a:gd name="connsiteY1" fmla="*/ 690989 h 2836964"/>
                          <a:gd name="connsiteX2" fmla="*/ 740036 w 2354172"/>
                          <a:gd name="connsiteY2" fmla="*/ 99198 h 2836964"/>
                          <a:gd name="connsiteX3" fmla="*/ 1412048 w 2354172"/>
                          <a:gd name="connsiteY3" fmla="*/ 136184 h 2836964"/>
                          <a:gd name="connsiteX4" fmla="*/ 1899101 w 2354172"/>
                          <a:gd name="connsiteY4" fmla="*/ 493724 h 2836964"/>
                          <a:gd name="connsiteX5" fmla="*/ 2330669 w 2354172"/>
                          <a:gd name="connsiteY5" fmla="*/ 1510867 h 2836964"/>
                          <a:gd name="connsiteX6" fmla="*/ 1960753 w 2354172"/>
                          <a:gd name="connsiteY6" fmla="*/ 2269099 h 2836964"/>
                          <a:gd name="connsiteX7" fmla="*/ 1165438 w 2354172"/>
                          <a:gd name="connsiteY7" fmla="*/ 2836234 h 2836964"/>
                          <a:gd name="connsiteX8" fmla="*/ 271478 w 2354172"/>
                          <a:gd name="connsiteY8" fmla="*/ 2367731 h 2836964"/>
                          <a:gd name="connsiteX9" fmla="*/ 207 w 2354172"/>
                          <a:gd name="connsiteY9" fmla="*/ 1510867 h 2836964"/>
                          <a:gd name="connsiteX0" fmla="*/ 133538 w 2487503"/>
                          <a:gd name="connsiteY0" fmla="*/ 1510867 h 2836964"/>
                          <a:gd name="connsiteX1" fmla="*/ 380148 w 2487503"/>
                          <a:gd name="connsiteY1" fmla="*/ 690989 h 2836964"/>
                          <a:gd name="connsiteX2" fmla="*/ 873367 w 2487503"/>
                          <a:gd name="connsiteY2" fmla="*/ 99198 h 2836964"/>
                          <a:gd name="connsiteX3" fmla="*/ 1545379 w 2487503"/>
                          <a:gd name="connsiteY3" fmla="*/ 136184 h 2836964"/>
                          <a:gd name="connsiteX4" fmla="*/ 2032432 w 2487503"/>
                          <a:gd name="connsiteY4" fmla="*/ 493724 h 2836964"/>
                          <a:gd name="connsiteX5" fmla="*/ 2464000 w 2487503"/>
                          <a:gd name="connsiteY5" fmla="*/ 1510867 h 2836964"/>
                          <a:gd name="connsiteX6" fmla="*/ 2094084 w 2487503"/>
                          <a:gd name="connsiteY6" fmla="*/ 2269099 h 2836964"/>
                          <a:gd name="connsiteX7" fmla="*/ 1298769 w 2487503"/>
                          <a:gd name="connsiteY7" fmla="*/ 2836234 h 2836964"/>
                          <a:gd name="connsiteX8" fmla="*/ 404809 w 2487503"/>
                          <a:gd name="connsiteY8" fmla="*/ 2367731 h 2836964"/>
                          <a:gd name="connsiteX9" fmla="*/ 133538 w 2487503"/>
                          <a:gd name="connsiteY9" fmla="*/ 1510867 h 2836964"/>
                          <a:gd name="connsiteX0" fmla="*/ 133538 w 2487503"/>
                          <a:gd name="connsiteY0" fmla="*/ 1510867 h 2836906"/>
                          <a:gd name="connsiteX1" fmla="*/ 380148 w 2487503"/>
                          <a:gd name="connsiteY1" fmla="*/ 690989 h 2836906"/>
                          <a:gd name="connsiteX2" fmla="*/ 873367 w 2487503"/>
                          <a:gd name="connsiteY2" fmla="*/ 99198 h 2836906"/>
                          <a:gd name="connsiteX3" fmla="*/ 1545379 w 2487503"/>
                          <a:gd name="connsiteY3" fmla="*/ 136184 h 2836906"/>
                          <a:gd name="connsiteX4" fmla="*/ 2032432 w 2487503"/>
                          <a:gd name="connsiteY4" fmla="*/ 493724 h 2836906"/>
                          <a:gd name="connsiteX5" fmla="*/ 2464000 w 2487503"/>
                          <a:gd name="connsiteY5" fmla="*/ 1510867 h 2836906"/>
                          <a:gd name="connsiteX6" fmla="*/ 2094084 w 2487503"/>
                          <a:gd name="connsiteY6" fmla="*/ 2269099 h 2836906"/>
                          <a:gd name="connsiteX7" fmla="*/ 1298769 w 2487503"/>
                          <a:gd name="connsiteY7" fmla="*/ 2836234 h 2836906"/>
                          <a:gd name="connsiteX8" fmla="*/ 404809 w 2487503"/>
                          <a:gd name="connsiteY8" fmla="*/ 2367731 h 2836906"/>
                          <a:gd name="connsiteX9" fmla="*/ 133538 w 2487503"/>
                          <a:gd name="connsiteY9" fmla="*/ 1510867 h 2836906"/>
                          <a:gd name="connsiteX0" fmla="*/ 133538 w 2487503"/>
                          <a:gd name="connsiteY0" fmla="*/ 1510867 h 2842072"/>
                          <a:gd name="connsiteX1" fmla="*/ 380148 w 2487503"/>
                          <a:gd name="connsiteY1" fmla="*/ 690989 h 2842072"/>
                          <a:gd name="connsiteX2" fmla="*/ 873367 w 2487503"/>
                          <a:gd name="connsiteY2" fmla="*/ 99198 h 2842072"/>
                          <a:gd name="connsiteX3" fmla="*/ 1545379 w 2487503"/>
                          <a:gd name="connsiteY3" fmla="*/ 136184 h 2842072"/>
                          <a:gd name="connsiteX4" fmla="*/ 2032432 w 2487503"/>
                          <a:gd name="connsiteY4" fmla="*/ 493724 h 2842072"/>
                          <a:gd name="connsiteX5" fmla="*/ 2464000 w 2487503"/>
                          <a:gd name="connsiteY5" fmla="*/ 1510867 h 2842072"/>
                          <a:gd name="connsiteX6" fmla="*/ 2094084 w 2487503"/>
                          <a:gd name="connsiteY6" fmla="*/ 2269099 h 2842072"/>
                          <a:gd name="connsiteX7" fmla="*/ 1298769 w 2487503"/>
                          <a:gd name="connsiteY7" fmla="*/ 2836234 h 2842072"/>
                          <a:gd name="connsiteX8" fmla="*/ 404809 w 2487503"/>
                          <a:gd name="connsiteY8" fmla="*/ 2367731 h 2842072"/>
                          <a:gd name="connsiteX9" fmla="*/ 133538 w 2487503"/>
                          <a:gd name="connsiteY9" fmla="*/ 1510867 h 2842072"/>
                          <a:gd name="connsiteX0" fmla="*/ 133538 w 2487503"/>
                          <a:gd name="connsiteY0" fmla="*/ 1510867 h 2915076"/>
                          <a:gd name="connsiteX1" fmla="*/ 380148 w 2487503"/>
                          <a:gd name="connsiteY1" fmla="*/ 690989 h 2915076"/>
                          <a:gd name="connsiteX2" fmla="*/ 873367 w 2487503"/>
                          <a:gd name="connsiteY2" fmla="*/ 99198 h 2915076"/>
                          <a:gd name="connsiteX3" fmla="*/ 1545379 w 2487503"/>
                          <a:gd name="connsiteY3" fmla="*/ 136184 h 2915076"/>
                          <a:gd name="connsiteX4" fmla="*/ 2032432 w 2487503"/>
                          <a:gd name="connsiteY4" fmla="*/ 493724 h 2915076"/>
                          <a:gd name="connsiteX5" fmla="*/ 2464000 w 2487503"/>
                          <a:gd name="connsiteY5" fmla="*/ 1510867 h 2915076"/>
                          <a:gd name="connsiteX6" fmla="*/ 2094084 w 2487503"/>
                          <a:gd name="connsiteY6" fmla="*/ 2269099 h 2915076"/>
                          <a:gd name="connsiteX7" fmla="*/ 1274108 w 2487503"/>
                          <a:gd name="connsiteY7" fmla="*/ 2910208 h 2915076"/>
                          <a:gd name="connsiteX8" fmla="*/ 404809 w 2487503"/>
                          <a:gd name="connsiteY8" fmla="*/ 2367731 h 2915076"/>
                          <a:gd name="connsiteX9" fmla="*/ 133538 w 2487503"/>
                          <a:gd name="connsiteY9" fmla="*/ 1510867 h 2915076"/>
                          <a:gd name="connsiteX0" fmla="*/ 133538 w 2487503"/>
                          <a:gd name="connsiteY0" fmla="*/ 1510867 h 2910298"/>
                          <a:gd name="connsiteX1" fmla="*/ 380148 w 2487503"/>
                          <a:gd name="connsiteY1" fmla="*/ 690989 h 2910298"/>
                          <a:gd name="connsiteX2" fmla="*/ 873367 w 2487503"/>
                          <a:gd name="connsiteY2" fmla="*/ 99198 h 2910298"/>
                          <a:gd name="connsiteX3" fmla="*/ 1545379 w 2487503"/>
                          <a:gd name="connsiteY3" fmla="*/ 136184 h 2910298"/>
                          <a:gd name="connsiteX4" fmla="*/ 2032432 w 2487503"/>
                          <a:gd name="connsiteY4" fmla="*/ 493724 h 2910298"/>
                          <a:gd name="connsiteX5" fmla="*/ 2464000 w 2487503"/>
                          <a:gd name="connsiteY5" fmla="*/ 1510867 h 2910298"/>
                          <a:gd name="connsiteX6" fmla="*/ 2094084 w 2487503"/>
                          <a:gd name="connsiteY6" fmla="*/ 2269099 h 2910298"/>
                          <a:gd name="connsiteX7" fmla="*/ 1274108 w 2487503"/>
                          <a:gd name="connsiteY7" fmla="*/ 2910208 h 2910298"/>
                          <a:gd name="connsiteX8" fmla="*/ 404809 w 2487503"/>
                          <a:gd name="connsiteY8" fmla="*/ 2367731 h 2910298"/>
                          <a:gd name="connsiteX9" fmla="*/ 133538 w 2487503"/>
                          <a:gd name="connsiteY9" fmla="*/ 1510867 h 2910298"/>
                          <a:gd name="connsiteX0" fmla="*/ 133538 w 2487503"/>
                          <a:gd name="connsiteY0" fmla="*/ 1510867 h 2910298"/>
                          <a:gd name="connsiteX1" fmla="*/ 380148 w 2487503"/>
                          <a:gd name="connsiteY1" fmla="*/ 690989 h 2910298"/>
                          <a:gd name="connsiteX2" fmla="*/ 873367 w 2487503"/>
                          <a:gd name="connsiteY2" fmla="*/ 99198 h 2910298"/>
                          <a:gd name="connsiteX3" fmla="*/ 1545379 w 2487503"/>
                          <a:gd name="connsiteY3" fmla="*/ 136184 h 2910298"/>
                          <a:gd name="connsiteX4" fmla="*/ 2032432 w 2487503"/>
                          <a:gd name="connsiteY4" fmla="*/ 493724 h 2910298"/>
                          <a:gd name="connsiteX5" fmla="*/ 2464000 w 2487503"/>
                          <a:gd name="connsiteY5" fmla="*/ 1510867 h 2910298"/>
                          <a:gd name="connsiteX6" fmla="*/ 2094084 w 2487503"/>
                          <a:gd name="connsiteY6" fmla="*/ 2269099 h 2910298"/>
                          <a:gd name="connsiteX7" fmla="*/ 1274108 w 2487503"/>
                          <a:gd name="connsiteY7" fmla="*/ 2910208 h 2910298"/>
                          <a:gd name="connsiteX8" fmla="*/ 404809 w 2487503"/>
                          <a:gd name="connsiteY8" fmla="*/ 2367731 h 2910298"/>
                          <a:gd name="connsiteX9" fmla="*/ 133538 w 2487503"/>
                          <a:gd name="connsiteY9" fmla="*/ 1510867 h 2910298"/>
                          <a:gd name="connsiteX0" fmla="*/ 133538 w 2487503"/>
                          <a:gd name="connsiteY0" fmla="*/ 1510867 h 2910298"/>
                          <a:gd name="connsiteX1" fmla="*/ 380148 w 2487503"/>
                          <a:gd name="connsiteY1" fmla="*/ 690989 h 2910298"/>
                          <a:gd name="connsiteX2" fmla="*/ 873367 w 2487503"/>
                          <a:gd name="connsiteY2" fmla="*/ 99198 h 2910298"/>
                          <a:gd name="connsiteX3" fmla="*/ 1545379 w 2487503"/>
                          <a:gd name="connsiteY3" fmla="*/ 136184 h 2910298"/>
                          <a:gd name="connsiteX4" fmla="*/ 2032432 w 2487503"/>
                          <a:gd name="connsiteY4" fmla="*/ 493724 h 2910298"/>
                          <a:gd name="connsiteX5" fmla="*/ 2464000 w 2487503"/>
                          <a:gd name="connsiteY5" fmla="*/ 1510867 h 2910298"/>
                          <a:gd name="connsiteX6" fmla="*/ 2094084 w 2487503"/>
                          <a:gd name="connsiteY6" fmla="*/ 2269099 h 2910298"/>
                          <a:gd name="connsiteX7" fmla="*/ 1274108 w 2487503"/>
                          <a:gd name="connsiteY7" fmla="*/ 2910208 h 2910298"/>
                          <a:gd name="connsiteX8" fmla="*/ 404809 w 2487503"/>
                          <a:gd name="connsiteY8" fmla="*/ 2367731 h 2910298"/>
                          <a:gd name="connsiteX9" fmla="*/ 133538 w 2487503"/>
                          <a:gd name="connsiteY9" fmla="*/ 1510867 h 2910298"/>
                          <a:gd name="connsiteX0" fmla="*/ 133538 w 2487503"/>
                          <a:gd name="connsiteY0" fmla="*/ 1510867 h 2910298"/>
                          <a:gd name="connsiteX1" fmla="*/ 380148 w 2487503"/>
                          <a:gd name="connsiteY1" fmla="*/ 690989 h 2910298"/>
                          <a:gd name="connsiteX2" fmla="*/ 873367 w 2487503"/>
                          <a:gd name="connsiteY2" fmla="*/ 99198 h 2910298"/>
                          <a:gd name="connsiteX3" fmla="*/ 1545379 w 2487503"/>
                          <a:gd name="connsiteY3" fmla="*/ 136184 h 2910298"/>
                          <a:gd name="connsiteX4" fmla="*/ 2032432 w 2487503"/>
                          <a:gd name="connsiteY4" fmla="*/ 493724 h 2910298"/>
                          <a:gd name="connsiteX5" fmla="*/ 2464000 w 2487503"/>
                          <a:gd name="connsiteY5" fmla="*/ 1510867 h 2910298"/>
                          <a:gd name="connsiteX6" fmla="*/ 2094084 w 2487503"/>
                          <a:gd name="connsiteY6" fmla="*/ 2269099 h 2910298"/>
                          <a:gd name="connsiteX7" fmla="*/ 1274108 w 2487503"/>
                          <a:gd name="connsiteY7" fmla="*/ 2910208 h 2910298"/>
                          <a:gd name="connsiteX8" fmla="*/ 404809 w 2487503"/>
                          <a:gd name="connsiteY8" fmla="*/ 2367731 h 2910298"/>
                          <a:gd name="connsiteX9" fmla="*/ 133538 w 2487503"/>
                          <a:gd name="connsiteY9" fmla="*/ 1510867 h 2910298"/>
                          <a:gd name="connsiteX0" fmla="*/ 133538 w 2487503"/>
                          <a:gd name="connsiteY0" fmla="*/ 1510867 h 2910298"/>
                          <a:gd name="connsiteX1" fmla="*/ 380148 w 2487503"/>
                          <a:gd name="connsiteY1" fmla="*/ 690989 h 2910298"/>
                          <a:gd name="connsiteX2" fmla="*/ 873367 w 2487503"/>
                          <a:gd name="connsiteY2" fmla="*/ 99198 h 2910298"/>
                          <a:gd name="connsiteX3" fmla="*/ 1545379 w 2487503"/>
                          <a:gd name="connsiteY3" fmla="*/ 136184 h 2910298"/>
                          <a:gd name="connsiteX4" fmla="*/ 2032432 w 2487503"/>
                          <a:gd name="connsiteY4" fmla="*/ 493724 h 2910298"/>
                          <a:gd name="connsiteX5" fmla="*/ 2464000 w 2487503"/>
                          <a:gd name="connsiteY5" fmla="*/ 1510867 h 2910298"/>
                          <a:gd name="connsiteX6" fmla="*/ 2094084 w 2487503"/>
                          <a:gd name="connsiteY6" fmla="*/ 2269099 h 2910298"/>
                          <a:gd name="connsiteX7" fmla="*/ 1274108 w 2487503"/>
                          <a:gd name="connsiteY7" fmla="*/ 2910208 h 2910298"/>
                          <a:gd name="connsiteX8" fmla="*/ 404809 w 2487503"/>
                          <a:gd name="connsiteY8" fmla="*/ 2367731 h 2910298"/>
                          <a:gd name="connsiteX9" fmla="*/ 133538 w 2487503"/>
                          <a:gd name="connsiteY9" fmla="*/ 1510867 h 2910298"/>
                          <a:gd name="connsiteX0" fmla="*/ 133538 w 2487503"/>
                          <a:gd name="connsiteY0" fmla="*/ 1439070 h 2838501"/>
                          <a:gd name="connsiteX1" fmla="*/ 380148 w 2487503"/>
                          <a:gd name="connsiteY1" fmla="*/ 619192 h 2838501"/>
                          <a:gd name="connsiteX2" fmla="*/ 873367 w 2487503"/>
                          <a:gd name="connsiteY2" fmla="*/ 27401 h 2838501"/>
                          <a:gd name="connsiteX3" fmla="*/ 1193960 w 2487503"/>
                          <a:gd name="connsiteY3" fmla="*/ 212334 h 2838501"/>
                          <a:gd name="connsiteX4" fmla="*/ 1545379 w 2487503"/>
                          <a:gd name="connsiteY4" fmla="*/ 64387 h 2838501"/>
                          <a:gd name="connsiteX5" fmla="*/ 2032432 w 2487503"/>
                          <a:gd name="connsiteY5" fmla="*/ 421927 h 2838501"/>
                          <a:gd name="connsiteX6" fmla="*/ 2464000 w 2487503"/>
                          <a:gd name="connsiteY6" fmla="*/ 1439070 h 2838501"/>
                          <a:gd name="connsiteX7" fmla="*/ 2094084 w 2487503"/>
                          <a:gd name="connsiteY7" fmla="*/ 2197302 h 2838501"/>
                          <a:gd name="connsiteX8" fmla="*/ 1274108 w 2487503"/>
                          <a:gd name="connsiteY8" fmla="*/ 2838411 h 2838501"/>
                          <a:gd name="connsiteX9" fmla="*/ 404809 w 2487503"/>
                          <a:gd name="connsiteY9" fmla="*/ 2295934 h 2838501"/>
                          <a:gd name="connsiteX10" fmla="*/ 133538 w 2487503"/>
                          <a:gd name="connsiteY10" fmla="*/ 1439070 h 2838501"/>
                          <a:gd name="connsiteX0" fmla="*/ 133538 w 2487503"/>
                          <a:gd name="connsiteY0" fmla="*/ 1609245 h 3008676"/>
                          <a:gd name="connsiteX1" fmla="*/ 380148 w 2487503"/>
                          <a:gd name="connsiteY1" fmla="*/ 789367 h 3008676"/>
                          <a:gd name="connsiteX2" fmla="*/ 873367 w 2487503"/>
                          <a:gd name="connsiteY2" fmla="*/ 197576 h 3008676"/>
                          <a:gd name="connsiteX3" fmla="*/ 1193960 w 2487503"/>
                          <a:gd name="connsiteY3" fmla="*/ 310 h 3008676"/>
                          <a:gd name="connsiteX4" fmla="*/ 1545379 w 2487503"/>
                          <a:gd name="connsiteY4" fmla="*/ 234562 h 3008676"/>
                          <a:gd name="connsiteX5" fmla="*/ 2032432 w 2487503"/>
                          <a:gd name="connsiteY5" fmla="*/ 592102 h 3008676"/>
                          <a:gd name="connsiteX6" fmla="*/ 2464000 w 2487503"/>
                          <a:gd name="connsiteY6" fmla="*/ 1609245 h 3008676"/>
                          <a:gd name="connsiteX7" fmla="*/ 2094084 w 2487503"/>
                          <a:gd name="connsiteY7" fmla="*/ 2367477 h 3008676"/>
                          <a:gd name="connsiteX8" fmla="*/ 1274108 w 2487503"/>
                          <a:gd name="connsiteY8" fmla="*/ 3008586 h 3008676"/>
                          <a:gd name="connsiteX9" fmla="*/ 404809 w 2487503"/>
                          <a:gd name="connsiteY9" fmla="*/ 2466109 h 3008676"/>
                          <a:gd name="connsiteX10" fmla="*/ 133538 w 2487503"/>
                          <a:gd name="connsiteY10" fmla="*/ 1609245 h 3008676"/>
                          <a:gd name="connsiteX0" fmla="*/ 133538 w 2487503"/>
                          <a:gd name="connsiteY0" fmla="*/ 1609049 h 3008480"/>
                          <a:gd name="connsiteX1" fmla="*/ 380148 w 2487503"/>
                          <a:gd name="connsiteY1" fmla="*/ 789171 h 3008480"/>
                          <a:gd name="connsiteX2" fmla="*/ 984341 w 2487503"/>
                          <a:gd name="connsiteY2" fmla="*/ 357657 h 3008480"/>
                          <a:gd name="connsiteX3" fmla="*/ 1193960 w 2487503"/>
                          <a:gd name="connsiteY3" fmla="*/ 114 h 3008480"/>
                          <a:gd name="connsiteX4" fmla="*/ 1545379 w 2487503"/>
                          <a:gd name="connsiteY4" fmla="*/ 234366 h 3008480"/>
                          <a:gd name="connsiteX5" fmla="*/ 2032432 w 2487503"/>
                          <a:gd name="connsiteY5" fmla="*/ 591906 h 3008480"/>
                          <a:gd name="connsiteX6" fmla="*/ 2464000 w 2487503"/>
                          <a:gd name="connsiteY6" fmla="*/ 1609049 h 3008480"/>
                          <a:gd name="connsiteX7" fmla="*/ 2094084 w 2487503"/>
                          <a:gd name="connsiteY7" fmla="*/ 2367281 h 3008480"/>
                          <a:gd name="connsiteX8" fmla="*/ 1274108 w 2487503"/>
                          <a:gd name="connsiteY8" fmla="*/ 3008390 h 3008480"/>
                          <a:gd name="connsiteX9" fmla="*/ 404809 w 2487503"/>
                          <a:gd name="connsiteY9" fmla="*/ 2465913 h 3008480"/>
                          <a:gd name="connsiteX10" fmla="*/ 133538 w 2487503"/>
                          <a:gd name="connsiteY10" fmla="*/ 1609049 h 3008480"/>
                          <a:gd name="connsiteX0" fmla="*/ 133538 w 2487503"/>
                          <a:gd name="connsiteY0" fmla="*/ 1609049 h 3008480"/>
                          <a:gd name="connsiteX1" fmla="*/ 380148 w 2487503"/>
                          <a:gd name="connsiteY1" fmla="*/ 789171 h 3008480"/>
                          <a:gd name="connsiteX2" fmla="*/ 984341 w 2487503"/>
                          <a:gd name="connsiteY2" fmla="*/ 357657 h 3008480"/>
                          <a:gd name="connsiteX3" fmla="*/ 1193960 w 2487503"/>
                          <a:gd name="connsiteY3" fmla="*/ 114 h 3008480"/>
                          <a:gd name="connsiteX4" fmla="*/ 1471396 w 2487503"/>
                          <a:gd name="connsiteY4" fmla="*/ 296011 h 3008480"/>
                          <a:gd name="connsiteX5" fmla="*/ 2032432 w 2487503"/>
                          <a:gd name="connsiteY5" fmla="*/ 591906 h 3008480"/>
                          <a:gd name="connsiteX6" fmla="*/ 2464000 w 2487503"/>
                          <a:gd name="connsiteY6" fmla="*/ 1609049 h 3008480"/>
                          <a:gd name="connsiteX7" fmla="*/ 2094084 w 2487503"/>
                          <a:gd name="connsiteY7" fmla="*/ 2367281 h 3008480"/>
                          <a:gd name="connsiteX8" fmla="*/ 1274108 w 2487503"/>
                          <a:gd name="connsiteY8" fmla="*/ 3008390 h 3008480"/>
                          <a:gd name="connsiteX9" fmla="*/ 404809 w 2487503"/>
                          <a:gd name="connsiteY9" fmla="*/ 2465913 h 3008480"/>
                          <a:gd name="connsiteX10" fmla="*/ 133538 w 2487503"/>
                          <a:gd name="connsiteY10" fmla="*/ 1609049 h 3008480"/>
                          <a:gd name="connsiteX0" fmla="*/ 133538 w 2487503"/>
                          <a:gd name="connsiteY0" fmla="*/ 1609049 h 3008480"/>
                          <a:gd name="connsiteX1" fmla="*/ 380148 w 2487503"/>
                          <a:gd name="connsiteY1" fmla="*/ 789171 h 3008480"/>
                          <a:gd name="connsiteX2" fmla="*/ 984341 w 2487503"/>
                          <a:gd name="connsiteY2" fmla="*/ 357657 h 3008480"/>
                          <a:gd name="connsiteX3" fmla="*/ 1193960 w 2487503"/>
                          <a:gd name="connsiteY3" fmla="*/ 114 h 3008480"/>
                          <a:gd name="connsiteX4" fmla="*/ 1607031 w 2487503"/>
                          <a:gd name="connsiteY4" fmla="*/ 172721 h 3008480"/>
                          <a:gd name="connsiteX5" fmla="*/ 2032432 w 2487503"/>
                          <a:gd name="connsiteY5" fmla="*/ 591906 h 3008480"/>
                          <a:gd name="connsiteX6" fmla="*/ 2464000 w 2487503"/>
                          <a:gd name="connsiteY6" fmla="*/ 1609049 h 3008480"/>
                          <a:gd name="connsiteX7" fmla="*/ 2094084 w 2487503"/>
                          <a:gd name="connsiteY7" fmla="*/ 2367281 h 3008480"/>
                          <a:gd name="connsiteX8" fmla="*/ 1274108 w 2487503"/>
                          <a:gd name="connsiteY8" fmla="*/ 3008390 h 3008480"/>
                          <a:gd name="connsiteX9" fmla="*/ 404809 w 2487503"/>
                          <a:gd name="connsiteY9" fmla="*/ 2465913 h 3008480"/>
                          <a:gd name="connsiteX10" fmla="*/ 133538 w 2487503"/>
                          <a:gd name="connsiteY10" fmla="*/ 1609049 h 3008480"/>
                          <a:gd name="connsiteX0" fmla="*/ 133538 w 2487503"/>
                          <a:gd name="connsiteY0" fmla="*/ 1610878 h 3010309"/>
                          <a:gd name="connsiteX1" fmla="*/ 380148 w 2487503"/>
                          <a:gd name="connsiteY1" fmla="*/ 791000 h 3010309"/>
                          <a:gd name="connsiteX2" fmla="*/ 984341 w 2487503"/>
                          <a:gd name="connsiteY2" fmla="*/ 359486 h 3010309"/>
                          <a:gd name="connsiteX3" fmla="*/ 1193960 w 2487503"/>
                          <a:gd name="connsiteY3" fmla="*/ 1943 h 3010309"/>
                          <a:gd name="connsiteX4" fmla="*/ 1607031 w 2487503"/>
                          <a:gd name="connsiteY4" fmla="*/ 174550 h 3010309"/>
                          <a:gd name="connsiteX5" fmla="*/ 2032432 w 2487503"/>
                          <a:gd name="connsiteY5" fmla="*/ 593735 h 3010309"/>
                          <a:gd name="connsiteX6" fmla="*/ 2464000 w 2487503"/>
                          <a:gd name="connsiteY6" fmla="*/ 1610878 h 3010309"/>
                          <a:gd name="connsiteX7" fmla="*/ 2094084 w 2487503"/>
                          <a:gd name="connsiteY7" fmla="*/ 2369110 h 3010309"/>
                          <a:gd name="connsiteX8" fmla="*/ 1274108 w 2487503"/>
                          <a:gd name="connsiteY8" fmla="*/ 3010219 h 3010309"/>
                          <a:gd name="connsiteX9" fmla="*/ 404809 w 2487503"/>
                          <a:gd name="connsiteY9" fmla="*/ 2467742 h 3010309"/>
                          <a:gd name="connsiteX10" fmla="*/ 133538 w 2487503"/>
                          <a:gd name="connsiteY10" fmla="*/ 1610878 h 3010309"/>
                          <a:gd name="connsiteX0" fmla="*/ 133538 w 2487503"/>
                          <a:gd name="connsiteY0" fmla="*/ 1610878 h 3010309"/>
                          <a:gd name="connsiteX1" fmla="*/ 380148 w 2487503"/>
                          <a:gd name="connsiteY1" fmla="*/ 791000 h 3010309"/>
                          <a:gd name="connsiteX2" fmla="*/ 984341 w 2487503"/>
                          <a:gd name="connsiteY2" fmla="*/ 359486 h 3010309"/>
                          <a:gd name="connsiteX3" fmla="*/ 1193960 w 2487503"/>
                          <a:gd name="connsiteY3" fmla="*/ 1943 h 3010309"/>
                          <a:gd name="connsiteX4" fmla="*/ 1607031 w 2487503"/>
                          <a:gd name="connsiteY4" fmla="*/ 174550 h 3010309"/>
                          <a:gd name="connsiteX5" fmla="*/ 2032432 w 2487503"/>
                          <a:gd name="connsiteY5" fmla="*/ 593735 h 3010309"/>
                          <a:gd name="connsiteX6" fmla="*/ 2464000 w 2487503"/>
                          <a:gd name="connsiteY6" fmla="*/ 1610878 h 3010309"/>
                          <a:gd name="connsiteX7" fmla="*/ 2094084 w 2487503"/>
                          <a:gd name="connsiteY7" fmla="*/ 2369110 h 3010309"/>
                          <a:gd name="connsiteX8" fmla="*/ 1274108 w 2487503"/>
                          <a:gd name="connsiteY8" fmla="*/ 3010219 h 3010309"/>
                          <a:gd name="connsiteX9" fmla="*/ 404809 w 2487503"/>
                          <a:gd name="connsiteY9" fmla="*/ 2467742 h 3010309"/>
                          <a:gd name="connsiteX10" fmla="*/ 133538 w 2487503"/>
                          <a:gd name="connsiteY10" fmla="*/ 1610878 h 3010309"/>
                          <a:gd name="connsiteX0" fmla="*/ 133538 w 2487503"/>
                          <a:gd name="connsiteY0" fmla="*/ 1610878 h 3010309"/>
                          <a:gd name="connsiteX1" fmla="*/ 380148 w 2487503"/>
                          <a:gd name="connsiteY1" fmla="*/ 791000 h 3010309"/>
                          <a:gd name="connsiteX2" fmla="*/ 873367 w 2487503"/>
                          <a:gd name="connsiteY2" fmla="*/ 359486 h 3010309"/>
                          <a:gd name="connsiteX3" fmla="*/ 1193960 w 2487503"/>
                          <a:gd name="connsiteY3" fmla="*/ 1943 h 3010309"/>
                          <a:gd name="connsiteX4" fmla="*/ 1607031 w 2487503"/>
                          <a:gd name="connsiteY4" fmla="*/ 174550 h 3010309"/>
                          <a:gd name="connsiteX5" fmla="*/ 2032432 w 2487503"/>
                          <a:gd name="connsiteY5" fmla="*/ 593735 h 3010309"/>
                          <a:gd name="connsiteX6" fmla="*/ 2464000 w 2487503"/>
                          <a:gd name="connsiteY6" fmla="*/ 1610878 h 3010309"/>
                          <a:gd name="connsiteX7" fmla="*/ 2094084 w 2487503"/>
                          <a:gd name="connsiteY7" fmla="*/ 2369110 h 3010309"/>
                          <a:gd name="connsiteX8" fmla="*/ 1274108 w 2487503"/>
                          <a:gd name="connsiteY8" fmla="*/ 3010219 h 3010309"/>
                          <a:gd name="connsiteX9" fmla="*/ 404809 w 2487503"/>
                          <a:gd name="connsiteY9" fmla="*/ 2467742 h 3010309"/>
                          <a:gd name="connsiteX10" fmla="*/ 133538 w 2487503"/>
                          <a:gd name="connsiteY10" fmla="*/ 1610878 h 3010309"/>
                          <a:gd name="connsiteX0" fmla="*/ 122848 w 2476813"/>
                          <a:gd name="connsiteY0" fmla="*/ 1610878 h 3010309"/>
                          <a:gd name="connsiteX1" fmla="*/ 172171 w 2476813"/>
                          <a:gd name="connsiteY1" fmla="*/ 569078 h 3010309"/>
                          <a:gd name="connsiteX2" fmla="*/ 862677 w 2476813"/>
                          <a:gd name="connsiteY2" fmla="*/ 359486 h 3010309"/>
                          <a:gd name="connsiteX3" fmla="*/ 1183270 w 2476813"/>
                          <a:gd name="connsiteY3" fmla="*/ 1943 h 3010309"/>
                          <a:gd name="connsiteX4" fmla="*/ 1596341 w 2476813"/>
                          <a:gd name="connsiteY4" fmla="*/ 174550 h 3010309"/>
                          <a:gd name="connsiteX5" fmla="*/ 2021742 w 2476813"/>
                          <a:gd name="connsiteY5" fmla="*/ 593735 h 3010309"/>
                          <a:gd name="connsiteX6" fmla="*/ 2453310 w 2476813"/>
                          <a:gd name="connsiteY6" fmla="*/ 1610878 h 3010309"/>
                          <a:gd name="connsiteX7" fmla="*/ 2083394 w 2476813"/>
                          <a:gd name="connsiteY7" fmla="*/ 2369110 h 3010309"/>
                          <a:gd name="connsiteX8" fmla="*/ 1263418 w 2476813"/>
                          <a:gd name="connsiteY8" fmla="*/ 3010219 h 3010309"/>
                          <a:gd name="connsiteX9" fmla="*/ 394119 w 2476813"/>
                          <a:gd name="connsiteY9" fmla="*/ 2467742 h 3010309"/>
                          <a:gd name="connsiteX10" fmla="*/ 122848 w 2476813"/>
                          <a:gd name="connsiteY10" fmla="*/ 1610878 h 3010309"/>
                          <a:gd name="connsiteX0" fmla="*/ 122848 w 2454895"/>
                          <a:gd name="connsiteY0" fmla="*/ 1610878 h 3010309"/>
                          <a:gd name="connsiteX1" fmla="*/ 172171 w 2454895"/>
                          <a:gd name="connsiteY1" fmla="*/ 569078 h 3010309"/>
                          <a:gd name="connsiteX2" fmla="*/ 862677 w 2454895"/>
                          <a:gd name="connsiteY2" fmla="*/ 359486 h 3010309"/>
                          <a:gd name="connsiteX3" fmla="*/ 1183270 w 2454895"/>
                          <a:gd name="connsiteY3" fmla="*/ 1943 h 3010309"/>
                          <a:gd name="connsiteX4" fmla="*/ 1596341 w 2454895"/>
                          <a:gd name="connsiteY4" fmla="*/ 174550 h 3010309"/>
                          <a:gd name="connsiteX5" fmla="*/ 2021742 w 2454895"/>
                          <a:gd name="connsiteY5" fmla="*/ 593735 h 3010309"/>
                          <a:gd name="connsiteX6" fmla="*/ 2416318 w 2454895"/>
                          <a:gd name="connsiteY6" fmla="*/ 1487588 h 3010309"/>
                          <a:gd name="connsiteX7" fmla="*/ 2083394 w 2454895"/>
                          <a:gd name="connsiteY7" fmla="*/ 2369110 h 3010309"/>
                          <a:gd name="connsiteX8" fmla="*/ 1263418 w 2454895"/>
                          <a:gd name="connsiteY8" fmla="*/ 3010219 h 3010309"/>
                          <a:gd name="connsiteX9" fmla="*/ 394119 w 2454895"/>
                          <a:gd name="connsiteY9" fmla="*/ 2467742 h 3010309"/>
                          <a:gd name="connsiteX10" fmla="*/ 122848 w 2454895"/>
                          <a:gd name="connsiteY10" fmla="*/ 1610878 h 3010309"/>
                          <a:gd name="connsiteX0" fmla="*/ 161151 w 2431546"/>
                          <a:gd name="connsiteY0" fmla="*/ 1413614 h 3010309"/>
                          <a:gd name="connsiteX1" fmla="*/ 148822 w 2431546"/>
                          <a:gd name="connsiteY1" fmla="*/ 569078 h 3010309"/>
                          <a:gd name="connsiteX2" fmla="*/ 839328 w 2431546"/>
                          <a:gd name="connsiteY2" fmla="*/ 359486 h 3010309"/>
                          <a:gd name="connsiteX3" fmla="*/ 1159921 w 2431546"/>
                          <a:gd name="connsiteY3" fmla="*/ 1943 h 3010309"/>
                          <a:gd name="connsiteX4" fmla="*/ 1572992 w 2431546"/>
                          <a:gd name="connsiteY4" fmla="*/ 174550 h 3010309"/>
                          <a:gd name="connsiteX5" fmla="*/ 1998393 w 2431546"/>
                          <a:gd name="connsiteY5" fmla="*/ 593735 h 3010309"/>
                          <a:gd name="connsiteX6" fmla="*/ 2392969 w 2431546"/>
                          <a:gd name="connsiteY6" fmla="*/ 1487588 h 3010309"/>
                          <a:gd name="connsiteX7" fmla="*/ 2060045 w 2431546"/>
                          <a:gd name="connsiteY7" fmla="*/ 2369110 h 3010309"/>
                          <a:gd name="connsiteX8" fmla="*/ 1240069 w 2431546"/>
                          <a:gd name="connsiteY8" fmla="*/ 3010219 h 3010309"/>
                          <a:gd name="connsiteX9" fmla="*/ 370770 w 2431546"/>
                          <a:gd name="connsiteY9" fmla="*/ 2467742 h 3010309"/>
                          <a:gd name="connsiteX10" fmla="*/ 161151 w 2431546"/>
                          <a:gd name="connsiteY10" fmla="*/ 1413614 h 3010309"/>
                          <a:gd name="connsiteX0" fmla="*/ 148634 w 2419029"/>
                          <a:gd name="connsiteY0" fmla="*/ 1413614 h 3010309"/>
                          <a:gd name="connsiteX1" fmla="*/ 136305 w 2419029"/>
                          <a:gd name="connsiteY1" fmla="*/ 569078 h 3010309"/>
                          <a:gd name="connsiteX2" fmla="*/ 826811 w 2419029"/>
                          <a:gd name="connsiteY2" fmla="*/ 359486 h 3010309"/>
                          <a:gd name="connsiteX3" fmla="*/ 1147404 w 2419029"/>
                          <a:gd name="connsiteY3" fmla="*/ 1943 h 3010309"/>
                          <a:gd name="connsiteX4" fmla="*/ 1560475 w 2419029"/>
                          <a:gd name="connsiteY4" fmla="*/ 174550 h 3010309"/>
                          <a:gd name="connsiteX5" fmla="*/ 1985876 w 2419029"/>
                          <a:gd name="connsiteY5" fmla="*/ 593735 h 3010309"/>
                          <a:gd name="connsiteX6" fmla="*/ 2380452 w 2419029"/>
                          <a:gd name="connsiteY6" fmla="*/ 1487588 h 3010309"/>
                          <a:gd name="connsiteX7" fmla="*/ 2047528 w 2419029"/>
                          <a:gd name="connsiteY7" fmla="*/ 2369110 h 3010309"/>
                          <a:gd name="connsiteX8" fmla="*/ 1227552 w 2419029"/>
                          <a:gd name="connsiteY8" fmla="*/ 3010219 h 3010309"/>
                          <a:gd name="connsiteX9" fmla="*/ 358253 w 2419029"/>
                          <a:gd name="connsiteY9" fmla="*/ 2467742 h 3010309"/>
                          <a:gd name="connsiteX10" fmla="*/ 148634 w 2419029"/>
                          <a:gd name="connsiteY10" fmla="*/ 1413614 h 3010309"/>
                          <a:gd name="connsiteX0" fmla="*/ 148634 w 2419029"/>
                          <a:gd name="connsiteY0" fmla="*/ 1413614 h 3010309"/>
                          <a:gd name="connsiteX1" fmla="*/ 136305 w 2419029"/>
                          <a:gd name="connsiteY1" fmla="*/ 569078 h 3010309"/>
                          <a:gd name="connsiteX2" fmla="*/ 826811 w 2419029"/>
                          <a:gd name="connsiteY2" fmla="*/ 359486 h 3010309"/>
                          <a:gd name="connsiteX3" fmla="*/ 1147404 w 2419029"/>
                          <a:gd name="connsiteY3" fmla="*/ 1943 h 3010309"/>
                          <a:gd name="connsiteX4" fmla="*/ 1560475 w 2419029"/>
                          <a:gd name="connsiteY4" fmla="*/ 174550 h 3010309"/>
                          <a:gd name="connsiteX5" fmla="*/ 1985876 w 2419029"/>
                          <a:gd name="connsiteY5" fmla="*/ 593735 h 3010309"/>
                          <a:gd name="connsiteX6" fmla="*/ 2380452 w 2419029"/>
                          <a:gd name="connsiteY6" fmla="*/ 1487588 h 3010309"/>
                          <a:gd name="connsiteX7" fmla="*/ 2047528 w 2419029"/>
                          <a:gd name="connsiteY7" fmla="*/ 2369110 h 3010309"/>
                          <a:gd name="connsiteX8" fmla="*/ 1227552 w 2419029"/>
                          <a:gd name="connsiteY8" fmla="*/ 3010219 h 3010309"/>
                          <a:gd name="connsiteX9" fmla="*/ 358253 w 2419029"/>
                          <a:gd name="connsiteY9" fmla="*/ 2467742 h 3010309"/>
                          <a:gd name="connsiteX10" fmla="*/ 148634 w 2419029"/>
                          <a:gd name="connsiteY10" fmla="*/ 1413614 h 3010309"/>
                          <a:gd name="connsiteX0" fmla="*/ 148634 w 2419029"/>
                          <a:gd name="connsiteY0" fmla="*/ 1413614 h 3010309"/>
                          <a:gd name="connsiteX1" fmla="*/ 136305 w 2419029"/>
                          <a:gd name="connsiteY1" fmla="*/ 569078 h 3010309"/>
                          <a:gd name="connsiteX2" fmla="*/ 826811 w 2419029"/>
                          <a:gd name="connsiteY2" fmla="*/ 359486 h 3010309"/>
                          <a:gd name="connsiteX3" fmla="*/ 1024098 w 2419029"/>
                          <a:gd name="connsiteY3" fmla="*/ 223867 h 3010309"/>
                          <a:gd name="connsiteX4" fmla="*/ 1147404 w 2419029"/>
                          <a:gd name="connsiteY4" fmla="*/ 1943 h 3010309"/>
                          <a:gd name="connsiteX5" fmla="*/ 1560475 w 2419029"/>
                          <a:gd name="connsiteY5" fmla="*/ 174550 h 3010309"/>
                          <a:gd name="connsiteX6" fmla="*/ 1985876 w 2419029"/>
                          <a:gd name="connsiteY6" fmla="*/ 593735 h 3010309"/>
                          <a:gd name="connsiteX7" fmla="*/ 2380452 w 2419029"/>
                          <a:gd name="connsiteY7" fmla="*/ 1487588 h 3010309"/>
                          <a:gd name="connsiteX8" fmla="*/ 2047528 w 2419029"/>
                          <a:gd name="connsiteY8" fmla="*/ 2369110 h 3010309"/>
                          <a:gd name="connsiteX9" fmla="*/ 1227552 w 2419029"/>
                          <a:gd name="connsiteY9" fmla="*/ 3010219 h 3010309"/>
                          <a:gd name="connsiteX10" fmla="*/ 358253 w 2419029"/>
                          <a:gd name="connsiteY10" fmla="*/ 2467742 h 3010309"/>
                          <a:gd name="connsiteX11" fmla="*/ 148634 w 2419029"/>
                          <a:gd name="connsiteY11" fmla="*/ 1413614 h 3010309"/>
                          <a:gd name="connsiteX0" fmla="*/ 148634 w 2419029"/>
                          <a:gd name="connsiteY0" fmla="*/ 1436329 h 3033024"/>
                          <a:gd name="connsiteX1" fmla="*/ 136305 w 2419029"/>
                          <a:gd name="connsiteY1" fmla="*/ 591793 h 3033024"/>
                          <a:gd name="connsiteX2" fmla="*/ 826811 w 2419029"/>
                          <a:gd name="connsiteY2" fmla="*/ 382201 h 3033024"/>
                          <a:gd name="connsiteX3" fmla="*/ 1024098 w 2419029"/>
                          <a:gd name="connsiteY3" fmla="*/ 246582 h 3033024"/>
                          <a:gd name="connsiteX4" fmla="*/ 1344692 w 2419029"/>
                          <a:gd name="connsiteY4" fmla="*/ 0 h 3033024"/>
                          <a:gd name="connsiteX5" fmla="*/ 1560475 w 2419029"/>
                          <a:gd name="connsiteY5" fmla="*/ 197265 h 3033024"/>
                          <a:gd name="connsiteX6" fmla="*/ 1985876 w 2419029"/>
                          <a:gd name="connsiteY6" fmla="*/ 616450 h 3033024"/>
                          <a:gd name="connsiteX7" fmla="*/ 2380452 w 2419029"/>
                          <a:gd name="connsiteY7" fmla="*/ 1510303 h 3033024"/>
                          <a:gd name="connsiteX8" fmla="*/ 2047528 w 2419029"/>
                          <a:gd name="connsiteY8" fmla="*/ 2391825 h 3033024"/>
                          <a:gd name="connsiteX9" fmla="*/ 1227552 w 2419029"/>
                          <a:gd name="connsiteY9" fmla="*/ 3032934 h 3033024"/>
                          <a:gd name="connsiteX10" fmla="*/ 358253 w 2419029"/>
                          <a:gd name="connsiteY10" fmla="*/ 2490457 h 3033024"/>
                          <a:gd name="connsiteX11" fmla="*/ 148634 w 2419029"/>
                          <a:gd name="connsiteY11" fmla="*/ 1436329 h 3033024"/>
                          <a:gd name="connsiteX0" fmla="*/ 148634 w 2419029"/>
                          <a:gd name="connsiteY0" fmla="*/ 1436329 h 3033024"/>
                          <a:gd name="connsiteX1" fmla="*/ 136305 w 2419029"/>
                          <a:gd name="connsiteY1" fmla="*/ 591793 h 3033024"/>
                          <a:gd name="connsiteX2" fmla="*/ 826811 w 2419029"/>
                          <a:gd name="connsiteY2" fmla="*/ 382201 h 3033024"/>
                          <a:gd name="connsiteX3" fmla="*/ 1024098 w 2419029"/>
                          <a:gd name="connsiteY3" fmla="*/ 246582 h 3033024"/>
                          <a:gd name="connsiteX4" fmla="*/ 1344692 w 2419029"/>
                          <a:gd name="connsiteY4" fmla="*/ 0 h 3033024"/>
                          <a:gd name="connsiteX5" fmla="*/ 1535814 w 2419029"/>
                          <a:gd name="connsiteY5" fmla="*/ 110962 h 3033024"/>
                          <a:gd name="connsiteX6" fmla="*/ 1985876 w 2419029"/>
                          <a:gd name="connsiteY6" fmla="*/ 616450 h 3033024"/>
                          <a:gd name="connsiteX7" fmla="*/ 2380452 w 2419029"/>
                          <a:gd name="connsiteY7" fmla="*/ 1510303 h 3033024"/>
                          <a:gd name="connsiteX8" fmla="*/ 2047528 w 2419029"/>
                          <a:gd name="connsiteY8" fmla="*/ 2391825 h 3033024"/>
                          <a:gd name="connsiteX9" fmla="*/ 1227552 w 2419029"/>
                          <a:gd name="connsiteY9" fmla="*/ 3032934 h 3033024"/>
                          <a:gd name="connsiteX10" fmla="*/ 358253 w 2419029"/>
                          <a:gd name="connsiteY10" fmla="*/ 2490457 h 3033024"/>
                          <a:gd name="connsiteX11" fmla="*/ 148634 w 2419029"/>
                          <a:gd name="connsiteY11" fmla="*/ 1436329 h 3033024"/>
                          <a:gd name="connsiteX0" fmla="*/ 148634 w 2419029"/>
                          <a:gd name="connsiteY0" fmla="*/ 1436329 h 3033024"/>
                          <a:gd name="connsiteX1" fmla="*/ 136305 w 2419029"/>
                          <a:gd name="connsiteY1" fmla="*/ 591793 h 3033024"/>
                          <a:gd name="connsiteX2" fmla="*/ 826811 w 2419029"/>
                          <a:gd name="connsiteY2" fmla="*/ 382201 h 3033024"/>
                          <a:gd name="connsiteX3" fmla="*/ 1024098 w 2419029"/>
                          <a:gd name="connsiteY3" fmla="*/ 246582 h 3033024"/>
                          <a:gd name="connsiteX4" fmla="*/ 1344692 w 2419029"/>
                          <a:gd name="connsiteY4" fmla="*/ 0 h 3033024"/>
                          <a:gd name="connsiteX5" fmla="*/ 1535814 w 2419029"/>
                          <a:gd name="connsiteY5" fmla="*/ 110962 h 3033024"/>
                          <a:gd name="connsiteX6" fmla="*/ 1985876 w 2419029"/>
                          <a:gd name="connsiteY6" fmla="*/ 616450 h 3033024"/>
                          <a:gd name="connsiteX7" fmla="*/ 2380452 w 2419029"/>
                          <a:gd name="connsiteY7" fmla="*/ 1510303 h 3033024"/>
                          <a:gd name="connsiteX8" fmla="*/ 2047528 w 2419029"/>
                          <a:gd name="connsiteY8" fmla="*/ 2391825 h 3033024"/>
                          <a:gd name="connsiteX9" fmla="*/ 1227552 w 2419029"/>
                          <a:gd name="connsiteY9" fmla="*/ 3032934 h 3033024"/>
                          <a:gd name="connsiteX10" fmla="*/ 358253 w 2419029"/>
                          <a:gd name="connsiteY10" fmla="*/ 2490457 h 3033024"/>
                          <a:gd name="connsiteX11" fmla="*/ 148634 w 2419029"/>
                          <a:gd name="connsiteY11" fmla="*/ 1436329 h 3033024"/>
                          <a:gd name="connsiteX0" fmla="*/ 148634 w 2355545"/>
                          <a:gd name="connsiteY0" fmla="*/ 1436329 h 3033024"/>
                          <a:gd name="connsiteX1" fmla="*/ 136305 w 2355545"/>
                          <a:gd name="connsiteY1" fmla="*/ 591793 h 3033024"/>
                          <a:gd name="connsiteX2" fmla="*/ 826811 w 2355545"/>
                          <a:gd name="connsiteY2" fmla="*/ 382201 h 3033024"/>
                          <a:gd name="connsiteX3" fmla="*/ 1024098 w 2355545"/>
                          <a:gd name="connsiteY3" fmla="*/ 246582 h 3033024"/>
                          <a:gd name="connsiteX4" fmla="*/ 1344692 w 2355545"/>
                          <a:gd name="connsiteY4" fmla="*/ 0 h 3033024"/>
                          <a:gd name="connsiteX5" fmla="*/ 1535814 w 2355545"/>
                          <a:gd name="connsiteY5" fmla="*/ 110962 h 3033024"/>
                          <a:gd name="connsiteX6" fmla="*/ 1985876 w 2355545"/>
                          <a:gd name="connsiteY6" fmla="*/ 616450 h 3033024"/>
                          <a:gd name="connsiteX7" fmla="*/ 2244817 w 2355545"/>
                          <a:gd name="connsiteY7" fmla="*/ 1559619 h 3033024"/>
                          <a:gd name="connsiteX8" fmla="*/ 2047528 w 2355545"/>
                          <a:gd name="connsiteY8" fmla="*/ 2391825 h 3033024"/>
                          <a:gd name="connsiteX9" fmla="*/ 1227552 w 2355545"/>
                          <a:gd name="connsiteY9" fmla="*/ 3032934 h 3033024"/>
                          <a:gd name="connsiteX10" fmla="*/ 358253 w 2355545"/>
                          <a:gd name="connsiteY10" fmla="*/ 2490457 h 3033024"/>
                          <a:gd name="connsiteX11" fmla="*/ 148634 w 2355545"/>
                          <a:gd name="connsiteY11" fmla="*/ 1436329 h 3033024"/>
                          <a:gd name="connsiteX0" fmla="*/ 148634 w 2401275"/>
                          <a:gd name="connsiteY0" fmla="*/ 1436329 h 3033024"/>
                          <a:gd name="connsiteX1" fmla="*/ 136305 w 2401275"/>
                          <a:gd name="connsiteY1" fmla="*/ 591793 h 3033024"/>
                          <a:gd name="connsiteX2" fmla="*/ 826811 w 2401275"/>
                          <a:gd name="connsiteY2" fmla="*/ 382201 h 3033024"/>
                          <a:gd name="connsiteX3" fmla="*/ 1024098 w 2401275"/>
                          <a:gd name="connsiteY3" fmla="*/ 246582 h 3033024"/>
                          <a:gd name="connsiteX4" fmla="*/ 1344692 w 2401275"/>
                          <a:gd name="connsiteY4" fmla="*/ 0 h 3033024"/>
                          <a:gd name="connsiteX5" fmla="*/ 1535814 w 2401275"/>
                          <a:gd name="connsiteY5" fmla="*/ 110962 h 3033024"/>
                          <a:gd name="connsiteX6" fmla="*/ 1985876 w 2401275"/>
                          <a:gd name="connsiteY6" fmla="*/ 616450 h 3033024"/>
                          <a:gd name="connsiteX7" fmla="*/ 2244817 w 2401275"/>
                          <a:gd name="connsiteY7" fmla="*/ 1559619 h 3033024"/>
                          <a:gd name="connsiteX8" fmla="*/ 2047528 w 2401275"/>
                          <a:gd name="connsiteY8" fmla="*/ 2391825 h 3033024"/>
                          <a:gd name="connsiteX9" fmla="*/ 1227552 w 2401275"/>
                          <a:gd name="connsiteY9" fmla="*/ 3032934 h 3033024"/>
                          <a:gd name="connsiteX10" fmla="*/ 358253 w 2401275"/>
                          <a:gd name="connsiteY10" fmla="*/ 2490457 h 3033024"/>
                          <a:gd name="connsiteX11" fmla="*/ 148634 w 2401275"/>
                          <a:gd name="connsiteY11" fmla="*/ 1436329 h 3033024"/>
                          <a:gd name="connsiteX0" fmla="*/ 148634 w 2396495"/>
                          <a:gd name="connsiteY0" fmla="*/ 1436329 h 3033024"/>
                          <a:gd name="connsiteX1" fmla="*/ 136305 w 2396495"/>
                          <a:gd name="connsiteY1" fmla="*/ 591793 h 3033024"/>
                          <a:gd name="connsiteX2" fmla="*/ 826811 w 2396495"/>
                          <a:gd name="connsiteY2" fmla="*/ 382201 h 3033024"/>
                          <a:gd name="connsiteX3" fmla="*/ 1024098 w 2396495"/>
                          <a:gd name="connsiteY3" fmla="*/ 246582 h 3033024"/>
                          <a:gd name="connsiteX4" fmla="*/ 1344692 w 2396495"/>
                          <a:gd name="connsiteY4" fmla="*/ 0 h 3033024"/>
                          <a:gd name="connsiteX5" fmla="*/ 1535814 w 2396495"/>
                          <a:gd name="connsiteY5" fmla="*/ 110962 h 3033024"/>
                          <a:gd name="connsiteX6" fmla="*/ 1985876 w 2396495"/>
                          <a:gd name="connsiteY6" fmla="*/ 616450 h 3033024"/>
                          <a:gd name="connsiteX7" fmla="*/ 2244817 w 2396495"/>
                          <a:gd name="connsiteY7" fmla="*/ 1559619 h 3033024"/>
                          <a:gd name="connsiteX8" fmla="*/ 2047528 w 2396495"/>
                          <a:gd name="connsiteY8" fmla="*/ 2391825 h 3033024"/>
                          <a:gd name="connsiteX9" fmla="*/ 1227552 w 2396495"/>
                          <a:gd name="connsiteY9" fmla="*/ 3032934 h 3033024"/>
                          <a:gd name="connsiteX10" fmla="*/ 358253 w 2396495"/>
                          <a:gd name="connsiteY10" fmla="*/ 2490457 h 3033024"/>
                          <a:gd name="connsiteX11" fmla="*/ 148634 w 2396495"/>
                          <a:gd name="connsiteY11" fmla="*/ 1436329 h 3033024"/>
                          <a:gd name="connsiteX0" fmla="*/ 148634 w 2396495"/>
                          <a:gd name="connsiteY0" fmla="*/ 1436329 h 3032992"/>
                          <a:gd name="connsiteX1" fmla="*/ 136305 w 2396495"/>
                          <a:gd name="connsiteY1" fmla="*/ 591793 h 3032992"/>
                          <a:gd name="connsiteX2" fmla="*/ 826811 w 2396495"/>
                          <a:gd name="connsiteY2" fmla="*/ 382201 h 3032992"/>
                          <a:gd name="connsiteX3" fmla="*/ 1024098 w 2396495"/>
                          <a:gd name="connsiteY3" fmla="*/ 246582 h 3032992"/>
                          <a:gd name="connsiteX4" fmla="*/ 1344692 w 2396495"/>
                          <a:gd name="connsiteY4" fmla="*/ 0 h 3032992"/>
                          <a:gd name="connsiteX5" fmla="*/ 1535814 w 2396495"/>
                          <a:gd name="connsiteY5" fmla="*/ 110962 h 3032992"/>
                          <a:gd name="connsiteX6" fmla="*/ 1985876 w 2396495"/>
                          <a:gd name="connsiteY6" fmla="*/ 616450 h 3032992"/>
                          <a:gd name="connsiteX7" fmla="*/ 2244817 w 2396495"/>
                          <a:gd name="connsiteY7" fmla="*/ 1559619 h 3032992"/>
                          <a:gd name="connsiteX8" fmla="*/ 2047528 w 2396495"/>
                          <a:gd name="connsiteY8" fmla="*/ 2391825 h 3032992"/>
                          <a:gd name="connsiteX9" fmla="*/ 1227552 w 2396495"/>
                          <a:gd name="connsiteY9" fmla="*/ 3032934 h 3032992"/>
                          <a:gd name="connsiteX10" fmla="*/ 358253 w 2396495"/>
                          <a:gd name="connsiteY10" fmla="*/ 2490457 h 3032992"/>
                          <a:gd name="connsiteX11" fmla="*/ 148634 w 2396495"/>
                          <a:gd name="connsiteY11" fmla="*/ 1436329 h 3032992"/>
                          <a:gd name="connsiteX0" fmla="*/ 148634 w 2396495"/>
                          <a:gd name="connsiteY0" fmla="*/ 1436329 h 3033022"/>
                          <a:gd name="connsiteX1" fmla="*/ 136305 w 2396495"/>
                          <a:gd name="connsiteY1" fmla="*/ 591793 h 3033022"/>
                          <a:gd name="connsiteX2" fmla="*/ 826811 w 2396495"/>
                          <a:gd name="connsiteY2" fmla="*/ 382201 h 3033022"/>
                          <a:gd name="connsiteX3" fmla="*/ 1024098 w 2396495"/>
                          <a:gd name="connsiteY3" fmla="*/ 246582 h 3033022"/>
                          <a:gd name="connsiteX4" fmla="*/ 1344692 w 2396495"/>
                          <a:gd name="connsiteY4" fmla="*/ 0 h 3033022"/>
                          <a:gd name="connsiteX5" fmla="*/ 1535814 w 2396495"/>
                          <a:gd name="connsiteY5" fmla="*/ 110962 h 3033022"/>
                          <a:gd name="connsiteX6" fmla="*/ 1985876 w 2396495"/>
                          <a:gd name="connsiteY6" fmla="*/ 616450 h 3033022"/>
                          <a:gd name="connsiteX7" fmla="*/ 2244817 w 2396495"/>
                          <a:gd name="connsiteY7" fmla="*/ 1559619 h 3033022"/>
                          <a:gd name="connsiteX8" fmla="*/ 2047528 w 2396495"/>
                          <a:gd name="connsiteY8" fmla="*/ 2391825 h 3033022"/>
                          <a:gd name="connsiteX9" fmla="*/ 1227552 w 2396495"/>
                          <a:gd name="connsiteY9" fmla="*/ 3032934 h 3033022"/>
                          <a:gd name="connsiteX10" fmla="*/ 358253 w 2396495"/>
                          <a:gd name="connsiteY10" fmla="*/ 2490457 h 3033022"/>
                          <a:gd name="connsiteX11" fmla="*/ 148634 w 2396495"/>
                          <a:gd name="connsiteY11" fmla="*/ 1436329 h 3033022"/>
                          <a:gd name="connsiteX0" fmla="*/ 148634 w 2396495"/>
                          <a:gd name="connsiteY0" fmla="*/ 1436329 h 3033022"/>
                          <a:gd name="connsiteX1" fmla="*/ 136305 w 2396495"/>
                          <a:gd name="connsiteY1" fmla="*/ 591793 h 3033022"/>
                          <a:gd name="connsiteX2" fmla="*/ 826811 w 2396495"/>
                          <a:gd name="connsiteY2" fmla="*/ 382201 h 3033022"/>
                          <a:gd name="connsiteX3" fmla="*/ 1024098 w 2396495"/>
                          <a:gd name="connsiteY3" fmla="*/ 246582 h 3033022"/>
                          <a:gd name="connsiteX4" fmla="*/ 1344692 w 2396495"/>
                          <a:gd name="connsiteY4" fmla="*/ 0 h 3033022"/>
                          <a:gd name="connsiteX5" fmla="*/ 1535814 w 2396495"/>
                          <a:gd name="connsiteY5" fmla="*/ 110962 h 3033022"/>
                          <a:gd name="connsiteX6" fmla="*/ 1985876 w 2396495"/>
                          <a:gd name="connsiteY6" fmla="*/ 616450 h 3033022"/>
                          <a:gd name="connsiteX7" fmla="*/ 2244817 w 2396495"/>
                          <a:gd name="connsiteY7" fmla="*/ 1559619 h 3033022"/>
                          <a:gd name="connsiteX8" fmla="*/ 2047528 w 2396495"/>
                          <a:gd name="connsiteY8" fmla="*/ 2391825 h 3033022"/>
                          <a:gd name="connsiteX9" fmla="*/ 1227552 w 2396495"/>
                          <a:gd name="connsiteY9" fmla="*/ 3032934 h 3033022"/>
                          <a:gd name="connsiteX10" fmla="*/ 358253 w 2396495"/>
                          <a:gd name="connsiteY10" fmla="*/ 2490457 h 3033022"/>
                          <a:gd name="connsiteX11" fmla="*/ 148634 w 2396495"/>
                          <a:gd name="connsiteY11" fmla="*/ 1436329 h 3033022"/>
                          <a:gd name="connsiteX0" fmla="*/ 148634 w 2396495"/>
                          <a:gd name="connsiteY0" fmla="*/ 1436329 h 3033022"/>
                          <a:gd name="connsiteX1" fmla="*/ 136305 w 2396495"/>
                          <a:gd name="connsiteY1" fmla="*/ 591793 h 3033022"/>
                          <a:gd name="connsiteX2" fmla="*/ 826811 w 2396495"/>
                          <a:gd name="connsiteY2" fmla="*/ 382201 h 3033022"/>
                          <a:gd name="connsiteX3" fmla="*/ 1024098 w 2396495"/>
                          <a:gd name="connsiteY3" fmla="*/ 246582 h 3033022"/>
                          <a:gd name="connsiteX4" fmla="*/ 1344692 w 2396495"/>
                          <a:gd name="connsiteY4" fmla="*/ 0 h 3033022"/>
                          <a:gd name="connsiteX5" fmla="*/ 1535814 w 2396495"/>
                          <a:gd name="connsiteY5" fmla="*/ 110962 h 3033022"/>
                          <a:gd name="connsiteX6" fmla="*/ 1985876 w 2396495"/>
                          <a:gd name="connsiteY6" fmla="*/ 616450 h 3033022"/>
                          <a:gd name="connsiteX7" fmla="*/ 2244817 w 2396495"/>
                          <a:gd name="connsiteY7" fmla="*/ 1559619 h 3033022"/>
                          <a:gd name="connsiteX8" fmla="*/ 2047528 w 2396495"/>
                          <a:gd name="connsiteY8" fmla="*/ 2391825 h 3033022"/>
                          <a:gd name="connsiteX9" fmla="*/ 1227552 w 2396495"/>
                          <a:gd name="connsiteY9" fmla="*/ 3032934 h 3033022"/>
                          <a:gd name="connsiteX10" fmla="*/ 358253 w 2396495"/>
                          <a:gd name="connsiteY10" fmla="*/ 2490457 h 3033022"/>
                          <a:gd name="connsiteX11" fmla="*/ 148634 w 2396495"/>
                          <a:gd name="connsiteY11" fmla="*/ 1436329 h 3033022"/>
                          <a:gd name="connsiteX0" fmla="*/ 148634 w 2396495"/>
                          <a:gd name="connsiteY0" fmla="*/ 1436329 h 3033022"/>
                          <a:gd name="connsiteX1" fmla="*/ 136305 w 2396495"/>
                          <a:gd name="connsiteY1" fmla="*/ 591793 h 3033022"/>
                          <a:gd name="connsiteX2" fmla="*/ 826811 w 2396495"/>
                          <a:gd name="connsiteY2" fmla="*/ 382201 h 3033022"/>
                          <a:gd name="connsiteX3" fmla="*/ 1024098 w 2396495"/>
                          <a:gd name="connsiteY3" fmla="*/ 246582 h 3033022"/>
                          <a:gd name="connsiteX4" fmla="*/ 1344692 w 2396495"/>
                          <a:gd name="connsiteY4" fmla="*/ 0 h 3033022"/>
                          <a:gd name="connsiteX5" fmla="*/ 1535814 w 2396495"/>
                          <a:gd name="connsiteY5" fmla="*/ 110962 h 3033022"/>
                          <a:gd name="connsiteX6" fmla="*/ 2207825 w 2396495"/>
                          <a:gd name="connsiteY6" fmla="*/ 653437 h 3033022"/>
                          <a:gd name="connsiteX7" fmla="*/ 2244817 w 2396495"/>
                          <a:gd name="connsiteY7" fmla="*/ 1559619 h 3033022"/>
                          <a:gd name="connsiteX8" fmla="*/ 2047528 w 2396495"/>
                          <a:gd name="connsiteY8" fmla="*/ 2391825 h 3033022"/>
                          <a:gd name="connsiteX9" fmla="*/ 1227552 w 2396495"/>
                          <a:gd name="connsiteY9" fmla="*/ 3032934 h 3033022"/>
                          <a:gd name="connsiteX10" fmla="*/ 358253 w 2396495"/>
                          <a:gd name="connsiteY10" fmla="*/ 2490457 h 3033022"/>
                          <a:gd name="connsiteX11" fmla="*/ 148634 w 2396495"/>
                          <a:gd name="connsiteY11" fmla="*/ 1436329 h 3033022"/>
                          <a:gd name="connsiteX0" fmla="*/ 148634 w 2396495"/>
                          <a:gd name="connsiteY0" fmla="*/ 1436329 h 3033022"/>
                          <a:gd name="connsiteX1" fmla="*/ 136305 w 2396495"/>
                          <a:gd name="connsiteY1" fmla="*/ 591793 h 3033022"/>
                          <a:gd name="connsiteX2" fmla="*/ 826811 w 2396495"/>
                          <a:gd name="connsiteY2" fmla="*/ 382201 h 3033022"/>
                          <a:gd name="connsiteX3" fmla="*/ 1024098 w 2396495"/>
                          <a:gd name="connsiteY3" fmla="*/ 246582 h 3033022"/>
                          <a:gd name="connsiteX4" fmla="*/ 1344692 w 2396495"/>
                          <a:gd name="connsiteY4" fmla="*/ 0 h 3033022"/>
                          <a:gd name="connsiteX5" fmla="*/ 1807085 w 2396495"/>
                          <a:gd name="connsiteY5" fmla="*/ 209594 h 3033022"/>
                          <a:gd name="connsiteX6" fmla="*/ 2207825 w 2396495"/>
                          <a:gd name="connsiteY6" fmla="*/ 653437 h 3033022"/>
                          <a:gd name="connsiteX7" fmla="*/ 2244817 w 2396495"/>
                          <a:gd name="connsiteY7" fmla="*/ 1559619 h 3033022"/>
                          <a:gd name="connsiteX8" fmla="*/ 2047528 w 2396495"/>
                          <a:gd name="connsiteY8" fmla="*/ 2391825 h 3033022"/>
                          <a:gd name="connsiteX9" fmla="*/ 1227552 w 2396495"/>
                          <a:gd name="connsiteY9" fmla="*/ 3032934 h 3033022"/>
                          <a:gd name="connsiteX10" fmla="*/ 358253 w 2396495"/>
                          <a:gd name="connsiteY10" fmla="*/ 2490457 h 3033022"/>
                          <a:gd name="connsiteX11" fmla="*/ 148634 w 2396495"/>
                          <a:gd name="connsiteY11" fmla="*/ 1436329 h 3033022"/>
                          <a:gd name="connsiteX0" fmla="*/ 148634 w 2396495"/>
                          <a:gd name="connsiteY0" fmla="*/ 1436329 h 3033022"/>
                          <a:gd name="connsiteX1" fmla="*/ 136305 w 2396495"/>
                          <a:gd name="connsiteY1" fmla="*/ 591793 h 3033022"/>
                          <a:gd name="connsiteX2" fmla="*/ 826811 w 2396495"/>
                          <a:gd name="connsiteY2" fmla="*/ 382201 h 3033022"/>
                          <a:gd name="connsiteX3" fmla="*/ 1024098 w 2396495"/>
                          <a:gd name="connsiteY3" fmla="*/ 246582 h 3033022"/>
                          <a:gd name="connsiteX4" fmla="*/ 1344692 w 2396495"/>
                          <a:gd name="connsiteY4" fmla="*/ 0 h 3033022"/>
                          <a:gd name="connsiteX5" fmla="*/ 1856407 w 2396495"/>
                          <a:gd name="connsiteY5" fmla="*/ 369870 h 3033022"/>
                          <a:gd name="connsiteX6" fmla="*/ 2207825 w 2396495"/>
                          <a:gd name="connsiteY6" fmla="*/ 653437 h 3033022"/>
                          <a:gd name="connsiteX7" fmla="*/ 2244817 w 2396495"/>
                          <a:gd name="connsiteY7" fmla="*/ 1559619 h 3033022"/>
                          <a:gd name="connsiteX8" fmla="*/ 2047528 w 2396495"/>
                          <a:gd name="connsiteY8" fmla="*/ 2391825 h 3033022"/>
                          <a:gd name="connsiteX9" fmla="*/ 1227552 w 2396495"/>
                          <a:gd name="connsiteY9" fmla="*/ 3032934 h 3033022"/>
                          <a:gd name="connsiteX10" fmla="*/ 358253 w 2396495"/>
                          <a:gd name="connsiteY10" fmla="*/ 2490457 h 3033022"/>
                          <a:gd name="connsiteX11" fmla="*/ 148634 w 2396495"/>
                          <a:gd name="connsiteY11" fmla="*/ 1436329 h 3033022"/>
                          <a:gd name="connsiteX0" fmla="*/ 148634 w 2396495"/>
                          <a:gd name="connsiteY0" fmla="*/ 1436329 h 3033022"/>
                          <a:gd name="connsiteX1" fmla="*/ 136305 w 2396495"/>
                          <a:gd name="connsiteY1" fmla="*/ 591793 h 3033022"/>
                          <a:gd name="connsiteX2" fmla="*/ 826811 w 2396495"/>
                          <a:gd name="connsiteY2" fmla="*/ 382201 h 3033022"/>
                          <a:gd name="connsiteX3" fmla="*/ 1024098 w 2396495"/>
                          <a:gd name="connsiteY3" fmla="*/ 246582 h 3033022"/>
                          <a:gd name="connsiteX4" fmla="*/ 1344692 w 2396495"/>
                          <a:gd name="connsiteY4" fmla="*/ 0 h 3033022"/>
                          <a:gd name="connsiteX5" fmla="*/ 1819416 w 2396495"/>
                          <a:gd name="connsiteY5" fmla="*/ 357541 h 3033022"/>
                          <a:gd name="connsiteX6" fmla="*/ 2207825 w 2396495"/>
                          <a:gd name="connsiteY6" fmla="*/ 653437 h 3033022"/>
                          <a:gd name="connsiteX7" fmla="*/ 2244817 w 2396495"/>
                          <a:gd name="connsiteY7" fmla="*/ 1559619 h 3033022"/>
                          <a:gd name="connsiteX8" fmla="*/ 2047528 w 2396495"/>
                          <a:gd name="connsiteY8" fmla="*/ 2391825 h 3033022"/>
                          <a:gd name="connsiteX9" fmla="*/ 1227552 w 2396495"/>
                          <a:gd name="connsiteY9" fmla="*/ 3032934 h 3033022"/>
                          <a:gd name="connsiteX10" fmla="*/ 358253 w 2396495"/>
                          <a:gd name="connsiteY10" fmla="*/ 2490457 h 3033022"/>
                          <a:gd name="connsiteX11" fmla="*/ 148634 w 2396495"/>
                          <a:gd name="connsiteY11" fmla="*/ 1436329 h 3033022"/>
                          <a:gd name="connsiteX0" fmla="*/ 148634 w 2396495"/>
                          <a:gd name="connsiteY0" fmla="*/ 1436329 h 3033022"/>
                          <a:gd name="connsiteX1" fmla="*/ 136305 w 2396495"/>
                          <a:gd name="connsiteY1" fmla="*/ 591793 h 3033022"/>
                          <a:gd name="connsiteX2" fmla="*/ 826811 w 2396495"/>
                          <a:gd name="connsiteY2" fmla="*/ 382201 h 3033022"/>
                          <a:gd name="connsiteX3" fmla="*/ 1024098 w 2396495"/>
                          <a:gd name="connsiteY3" fmla="*/ 246582 h 3033022"/>
                          <a:gd name="connsiteX4" fmla="*/ 1344692 w 2396495"/>
                          <a:gd name="connsiteY4" fmla="*/ 0 h 3033022"/>
                          <a:gd name="connsiteX5" fmla="*/ 1819416 w 2396495"/>
                          <a:gd name="connsiteY5" fmla="*/ 357541 h 3033022"/>
                          <a:gd name="connsiteX6" fmla="*/ 2207825 w 2396495"/>
                          <a:gd name="connsiteY6" fmla="*/ 653437 h 3033022"/>
                          <a:gd name="connsiteX7" fmla="*/ 2244817 w 2396495"/>
                          <a:gd name="connsiteY7" fmla="*/ 1559619 h 3033022"/>
                          <a:gd name="connsiteX8" fmla="*/ 2047528 w 2396495"/>
                          <a:gd name="connsiteY8" fmla="*/ 2391825 h 3033022"/>
                          <a:gd name="connsiteX9" fmla="*/ 1227552 w 2396495"/>
                          <a:gd name="connsiteY9" fmla="*/ 3032934 h 3033022"/>
                          <a:gd name="connsiteX10" fmla="*/ 358253 w 2396495"/>
                          <a:gd name="connsiteY10" fmla="*/ 2490457 h 3033022"/>
                          <a:gd name="connsiteX11" fmla="*/ 148634 w 2396495"/>
                          <a:gd name="connsiteY11" fmla="*/ 1436329 h 3033022"/>
                          <a:gd name="connsiteX0" fmla="*/ 148634 w 2396495"/>
                          <a:gd name="connsiteY0" fmla="*/ 1436329 h 3033022"/>
                          <a:gd name="connsiteX1" fmla="*/ 136305 w 2396495"/>
                          <a:gd name="connsiteY1" fmla="*/ 591793 h 3033022"/>
                          <a:gd name="connsiteX2" fmla="*/ 826811 w 2396495"/>
                          <a:gd name="connsiteY2" fmla="*/ 382201 h 3033022"/>
                          <a:gd name="connsiteX3" fmla="*/ 1024098 w 2396495"/>
                          <a:gd name="connsiteY3" fmla="*/ 246582 h 3033022"/>
                          <a:gd name="connsiteX4" fmla="*/ 1344692 w 2396495"/>
                          <a:gd name="connsiteY4" fmla="*/ 0 h 3033022"/>
                          <a:gd name="connsiteX5" fmla="*/ 1819416 w 2396495"/>
                          <a:gd name="connsiteY5" fmla="*/ 357541 h 3033022"/>
                          <a:gd name="connsiteX6" fmla="*/ 2207825 w 2396495"/>
                          <a:gd name="connsiteY6" fmla="*/ 653437 h 3033022"/>
                          <a:gd name="connsiteX7" fmla="*/ 2244817 w 2396495"/>
                          <a:gd name="connsiteY7" fmla="*/ 1559619 h 3033022"/>
                          <a:gd name="connsiteX8" fmla="*/ 2047528 w 2396495"/>
                          <a:gd name="connsiteY8" fmla="*/ 2391825 h 3033022"/>
                          <a:gd name="connsiteX9" fmla="*/ 1227552 w 2396495"/>
                          <a:gd name="connsiteY9" fmla="*/ 3032934 h 3033022"/>
                          <a:gd name="connsiteX10" fmla="*/ 358253 w 2396495"/>
                          <a:gd name="connsiteY10" fmla="*/ 2490457 h 3033022"/>
                          <a:gd name="connsiteX11" fmla="*/ 148634 w 2396495"/>
                          <a:gd name="connsiteY11" fmla="*/ 1436329 h 3033022"/>
                          <a:gd name="connsiteX0" fmla="*/ 148634 w 2396495"/>
                          <a:gd name="connsiteY0" fmla="*/ 1436825 h 3033518"/>
                          <a:gd name="connsiteX1" fmla="*/ 136305 w 2396495"/>
                          <a:gd name="connsiteY1" fmla="*/ 592289 h 3033518"/>
                          <a:gd name="connsiteX2" fmla="*/ 826811 w 2396495"/>
                          <a:gd name="connsiteY2" fmla="*/ 382697 h 3033518"/>
                          <a:gd name="connsiteX3" fmla="*/ 1024098 w 2396495"/>
                          <a:gd name="connsiteY3" fmla="*/ 247078 h 3033518"/>
                          <a:gd name="connsiteX4" fmla="*/ 1344692 w 2396495"/>
                          <a:gd name="connsiteY4" fmla="*/ 496 h 3033518"/>
                          <a:gd name="connsiteX5" fmla="*/ 1819416 w 2396495"/>
                          <a:gd name="connsiteY5" fmla="*/ 358037 h 3033518"/>
                          <a:gd name="connsiteX6" fmla="*/ 2207825 w 2396495"/>
                          <a:gd name="connsiteY6" fmla="*/ 653933 h 3033518"/>
                          <a:gd name="connsiteX7" fmla="*/ 2244817 w 2396495"/>
                          <a:gd name="connsiteY7" fmla="*/ 1560115 h 3033518"/>
                          <a:gd name="connsiteX8" fmla="*/ 2047528 w 2396495"/>
                          <a:gd name="connsiteY8" fmla="*/ 2392321 h 3033518"/>
                          <a:gd name="connsiteX9" fmla="*/ 1227552 w 2396495"/>
                          <a:gd name="connsiteY9" fmla="*/ 3033430 h 3033518"/>
                          <a:gd name="connsiteX10" fmla="*/ 358253 w 2396495"/>
                          <a:gd name="connsiteY10" fmla="*/ 2490953 h 3033518"/>
                          <a:gd name="connsiteX11" fmla="*/ 148634 w 2396495"/>
                          <a:gd name="connsiteY11" fmla="*/ 1436825 h 3033518"/>
                          <a:gd name="connsiteX0" fmla="*/ 148634 w 2374241"/>
                          <a:gd name="connsiteY0" fmla="*/ 1436825 h 3033518"/>
                          <a:gd name="connsiteX1" fmla="*/ 136305 w 2374241"/>
                          <a:gd name="connsiteY1" fmla="*/ 592289 h 3033518"/>
                          <a:gd name="connsiteX2" fmla="*/ 826811 w 2374241"/>
                          <a:gd name="connsiteY2" fmla="*/ 382697 h 3033518"/>
                          <a:gd name="connsiteX3" fmla="*/ 1024098 w 2374241"/>
                          <a:gd name="connsiteY3" fmla="*/ 247078 h 3033518"/>
                          <a:gd name="connsiteX4" fmla="*/ 1344692 w 2374241"/>
                          <a:gd name="connsiteY4" fmla="*/ 496 h 3033518"/>
                          <a:gd name="connsiteX5" fmla="*/ 1819416 w 2374241"/>
                          <a:gd name="connsiteY5" fmla="*/ 358037 h 3033518"/>
                          <a:gd name="connsiteX6" fmla="*/ 2207825 w 2374241"/>
                          <a:gd name="connsiteY6" fmla="*/ 653933 h 3033518"/>
                          <a:gd name="connsiteX7" fmla="*/ 2195495 w 2374241"/>
                          <a:gd name="connsiteY7" fmla="*/ 1720392 h 3033518"/>
                          <a:gd name="connsiteX8" fmla="*/ 2047528 w 2374241"/>
                          <a:gd name="connsiteY8" fmla="*/ 2392321 h 3033518"/>
                          <a:gd name="connsiteX9" fmla="*/ 1227552 w 2374241"/>
                          <a:gd name="connsiteY9" fmla="*/ 3033430 h 3033518"/>
                          <a:gd name="connsiteX10" fmla="*/ 358253 w 2374241"/>
                          <a:gd name="connsiteY10" fmla="*/ 2490953 h 3033518"/>
                          <a:gd name="connsiteX11" fmla="*/ 148634 w 2374241"/>
                          <a:gd name="connsiteY11" fmla="*/ 1436825 h 3033518"/>
                          <a:gd name="connsiteX0" fmla="*/ 148634 w 2374241"/>
                          <a:gd name="connsiteY0" fmla="*/ 1436329 h 3033022"/>
                          <a:gd name="connsiteX1" fmla="*/ 136305 w 2374241"/>
                          <a:gd name="connsiteY1" fmla="*/ 591793 h 3033022"/>
                          <a:gd name="connsiteX2" fmla="*/ 826811 w 2374241"/>
                          <a:gd name="connsiteY2" fmla="*/ 382201 h 3033022"/>
                          <a:gd name="connsiteX3" fmla="*/ 1024098 w 2374241"/>
                          <a:gd name="connsiteY3" fmla="*/ 246582 h 3033022"/>
                          <a:gd name="connsiteX4" fmla="*/ 1344692 w 2374241"/>
                          <a:gd name="connsiteY4" fmla="*/ 0 h 3033022"/>
                          <a:gd name="connsiteX5" fmla="*/ 1819416 w 2374241"/>
                          <a:gd name="connsiteY5" fmla="*/ 357541 h 3033022"/>
                          <a:gd name="connsiteX6" fmla="*/ 1899563 w 2374241"/>
                          <a:gd name="connsiteY6" fmla="*/ 517819 h 3033022"/>
                          <a:gd name="connsiteX7" fmla="*/ 2207825 w 2374241"/>
                          <a:gd name="connsiteY7" fmla="*/ 653437 h 3033022"/>
                          <a:gd name="connsiteX8" fmla="*/ 2195495 w 2374241"/>
                          <a:gd name="connsiteY8" fmla="*/ 1719896 h 3033022"/>
                          <a:gd name="connsiteX9" fmla="*/ 2047528 w 2374241"/>
                          <a:gd name="connsiteY9" fmla="*/ 2391825 h 3033022"/>
                          <a:gd name="connsiteX10" fmla="*/ 1227552 w 2374241"/>
                          <a:gd name="connsiteY10" fmla="*/ 3032934 h 3033022"/>
                          <a:gd name="connsiteX11" fmla="*/ 358253 w 2374241"/>
                          <a:gd name="connsiteY11" fmla="*/ 2490457 h 3033022"/>
                          <a:gd name="connsiteX12" fmla="*/ 148634 w 2374241"/>
                          <a:gd name="connsiteY12" fmla="*/ 1436329 h 3033022"/>
                          <a:gd name="connsiteX0" fmla="*/ 148634 w 2374241"/>
                          <a:gd name="connsiteY0" fmla="*/ 1436329 h 3033022"/>
                          <a:gd name="connsiteX1" fmla="*/ 136305 w 2374241"/>
                          <a:gd name="connsiteY1" fmla="*/ 591793 h 3033022"/>
                          <a:gd name="connsiteX2" fmla="*/ 826811 w 2374241"/>
                          <a:gd name="connsiteY2" fmla="*/ 382201 h 3033022"/>
                          <a:gd name="connsiteX3" fmla="*/ 1024098 w 2374241"/>
                          <a:gd name="connsiteY3" fmla="*/ 246582 h 3033022"/>
                          <a:gd name="connsiteX4" fmla="*/ 1344692 w 2374241"/>
                          <a:gd name="connsiteY4" fmla="*/ 0 h 3033022"/>
                          <a:gd name="connsiteX5" fmla="*/ 1819416 w 2374241"/>
                          <a:gd name="connsiteY5" fmla="*/ 357541 h 3033022"/>
                          <a:gd name="connsiteX6" fmla="*/ 1936554 w 2374241"/>
                          <a:gd name="connsiteY6" fmla="*/ 579464 h 3033022"/>
                          <a:gd name="connsiteX7" fmla="*/ 2207825 w 2374241"/>
                          <a:gd name="connsiteY7" fmla="*/ 653437 h 3033022"/>
                          <a:gd name="connsiteX8" fmla="*/ 2195495 w 2374241"/>
                          <a:gd name="connsiteY8" fmla="*/ 1719896 h 3033022"/>
                          <a:gd name="connsiteX9" fmla="*/ 2047528 w 2374241"/>
                          <a:gd name="connsiteY9" fmla="*/ 2391825 h 3033022"/>
                          <a:gd name="connsiteX10" fmla="*/ 1227552 w 2374241"/>
                          <a:gd name="connsiteY10" fmla="*/ 3032934 h 3033022"/>
                          <a:gd name="connsiteX11" fmla="*/ 358253 w 2374241"/>
                          <a:gd name="connsiteY11" fmla="*/ 2490457 h 3033022"/>
                          <a:gd name="connsiteX12" fmla="*/ 148634 w 2374241"/>
                          <a:gd name="connsiteY12" fmla="*/ 1436329 h 3033022"/>
                          <a:gd name="connsiteX0" fmla="*/ 148634 w 2374241"/>
                          <a:gd name="connsiteY0" fmla="*/ 1436329 h 3033022"/>
                          <a:gd name="connsiteX1" fmla="*/ 136305 w 2374241"/>
                          <a:gd name="connsiteY1" fmla="*/ 591793 h 3033022"/>
                          <a:gd name="connsiteX2" fmla="*/ 826811 w 2374241"/>
                          <a:gd name="connsiteY2" fmla="*/ 382201 h 3033022"/>
                          <a:gd name="connsiteX3" fmla="*/ 1024098 w 2374241"/>
                          <a:gd name="connsiteY3" fmla="*/ 246582 h 3033022"/>
                          <a:gd name="connsiteX4" fmla="*/ 1344692 w 2374241"/>
                          <a:gd name="connsiteY4" fmla="*/ 0 h 3033022"/>
                          <a:gd name="connsiteX5" fmla="*/ 1819416 w 2374241"/>
                          <a:gd name="connsiteY5" fmla="*/ 357541 h 3033022"/>
                          <a:gd name="connsiteX6" fmla="*/ 2207825 w 2374241"/>
                          <a:gd name="connsiteY6" fmla="*/ 653437 h 3033022"/>
                          <a:gd name="connsiteX7" fmla="*/ 2195495 w 2374241"/>
                          <a:gd name="connsiteY7" fmla="*/ 1719896 h 3033022"/>
                          <a:gd name="connsiteX8" fmla="*/ 2047528 w 2374241"/>
                          <a:gd name="connsiteY8" fmla="*/ 2391825 h 3033022"/>
                          <a:gd name="connsiteX9" fmla="*/ 1227552 w 2374241"/>
                          <a:gd name="connsiteY9" fmla="*/ 3032934 h 3033022"/>
                          <a:gd name="connsiteX10" fmla="*/ 358253 w 2374241"/>
                          <a:gd name="connsiteY10" fmla="*/ 2490457 h 3033022"/>
                          <a:gd name="connsiteX11" fmla="*/ 148634 w 2374241"/>
                          <a:gd name="connsiteY11" fmla="*/ 1436329 h 3033022"/>
                          <a:gd name="connsiteX0" fmla="*/ 148634 w 2374241"/>
                          <a:gd name="connsiteY0" fmla="*/ 1436329 h 3033022"/>
                          <a:gd name="connsiteX1" fmla="*/ 136305 w 2374241"/>
                          <a:gd name="connsiteY1" fmla="*/ 591793 h 3033022"/>
                          <a:gd name="connsiteX2" fmla="*/ 826811 w 2374241"/>
                          <a:gd name="connsiteY2" fmla="*/ 382201 h 3033022"/>
                          <a:gd name="connsiteX3" fmla="*/ 1024098 w 2374241"/>
                          <a:gd name="connsiteY3" fmla="*/ 246582 h 3033022"/>
                          <a:gd name="connsiteX4" fmla="*/ 1344692 w 2374241"/>
                          <a:gd name="connsiteY4" fmla="*/ 0 h 3033022"/>
                          <a:gd name="connsiteX5" fmla="*/ 1819416 w 2374241"/>
                          <a:gd name="connsiteY5" fmla="*/ 357541 h 3033022"/>
                          <a:gd name="connsiteX6" fmla="*/ 2207825 w 2374241"/>
                          <a:gd name="connsiteY6" fmla="*/ 653437 h 3033022"/>
                          <a:gd name="connsiteX7" fmla="*/ 2195495 w 2374241"/>
                          <a:gd name="connsiteY7" fmla="*/ 1719896 h 3033022"/>
                          <a:gd name="connsiteX8" fmla="*/ 2047528 w 2374241"/>
                          <a:gd name="connsiteY8" fmla="*/ 2391825 h 3033022"/>
                          <a:gd name="connsiteX9" fmla="*/ 1227552 w 2374241"/>
                          <a:gd name="connsiteY9" fmla="*/ 3032934 h 3033022"/>
                          <a:gd name="connsiteX10" fmla="*/ 358253 w 2374241"/>
                          <a:gd name="connsiteY10" fmla="*/ 2490457 h 3033022"/>
                          <a:gd name="connsiteX11" fmla="*/ 148634 w 2374241"/>
                          <a:gd name="connsiteY11" fmla="*/ 1436329 h 3033022"/>
                          <a:gd name="connsiteX0" fmla="*/ 148634 w 2374241"/>
                          <a:gd name="connsiteY0" fmla="*/ 1436329 h 3033022"/>
                          <a:gd name="connsiteX1" fmla="*/ 136305 w 2374241"/>
                          <a:gd name="connsiteY1" fmla="*/ 591793 h 3033022"/>
                          <a:gd name="connsiteX2" fmla="*/ 826811 w 2374241"/>
                          <a:gd name="connsiteY2" fmla="*/ 382201 h 3033022"/>
                          <a:gd name="connsiteX3" fmla="*/ 1024098 w 2374241"/>
                          <a:gd name="connsiteY3" fmla="*/ 246582 h 3033022"/>
                          <a:gd name="connsiteX4" fmla="*/ 1344692 w 2374241"/>
                          <a:gd name="connsiteY4" fmla="*/ 0 h 3033022"/>
                          <a:gd name="connsiteX5" fmla="*/ 1819416 w 2374241"/>
                          <a:gd name="connsiteY5" fmla="*/ 357541 h 3033022"/>
                          <a:gd name="connsiteX6" fmla="*/ 2207825 w 2374241"/>
                          <a:gd name="connsiteY6" fmla="*/ 653437 h 3033022"/>
                          <a:gd name="connsiteX7" fmla="*/ 2195495 w 2374241"/>
                          <a:gd name="connsiteY7" fmla="*/ 1719896 h 3033022"/>
                          <a:gd name="connsiteX8" fmla="*/ 2047528 w 2374241"/>
                          <a:gd name="connsiteY8" fmla="*/ 2391825 h 3033022"/>
                          <a:gd name="connsiteX9" fmla="*/ 1227552 w 2374241"/>
                          <a:gd name="connsiteY9" fmla="*/ 3032934 h 3033022"/>
                          <a:gd name="connsiteX10" fmla="*/ 358253 w 2374241"/>
                          <a:gd name="connsiteY10" fmla="*/ 2490457 h 3033022"/>
                          <a:gd name="connsiteX11" fmla="*/ 148634 w 2374241"/>
                          <a:gd name="connsiteY11" fmla="*/ 1436329 h 3033022"/>
                          <a:gd name="connsiteX0" fmla="*/ 148634 w 2374241"/>
                          <a:gd name="connsiteY0" fmla="*/ 1436329 h 3033022"/>
                          <a:gd name="connsiteX1" fmla="*/ 136305 w 2374241"/>
                          <a:gd name="connsiteY1" fmla="*/ 591793 h 3033022"/>
                          <a:gd name="connsiteX2" fmla="*/ 826811 w 2374241"/>
                          <a:gd name="connsiteY2" fmla="*/ 382201 h 3033022"/>
                          <a:gd name="connsiteX3" fmla="*/ 1024098 w 2374241"/>
                          <a:gd name="connsiteY3" fmla="*/ 246582 h 3033022"/>
                          <a:gd name="connsiteX4" fmla="*/ 1344692 w 2374241"/>
                          <a:gd name="connsiteY4" fmla="*/ 0 h 3033022"/>
                          <a:gd name="connsiteX5" fmla="*/ 1819416 w 2374241"/>
                          <a:gd name="connsiteY5" fmla="*/ 357541 h 3033022"/>
                          <a:gd name="connsiteX6" fmla="*/ 2207825 w 2374241"/>
                          <a:gd name="connsiteY6" fmla="*/ 653437 h 3033022"/>
                          <a:gd name="connsiteX7" fmla="*/ 2195495 w 2374241"/>
                          <a:gd name="connsiteY7" fmla="*/ 1719896 h 3033022"/>
                          <a:gd name="connsiteX8" fmla="*/ 2047528 w 2374241"/>
                          <a:gd name="connsiteY8" fmla="*/ 2391825 h 3033022"/>
                          <a:gd name="connsiteX9" fmla="*/ 1227552 w 2374241"/>
                          <a:gd name="connsiteY9" fmla="*/ 3032934 h 3033022"/>
                          <a:gd name="connsiteX10" fmla="*/ 358253 w 2374241"/>
                          <a:gd name="connsiteY10" fmla="*/ 2490457 h 3033022"/>
                          <a:gd name="connsiteX11" fmla="*/ 148634 w 2374241"/>
                          <a:gd name="connsiteY11" fmla="*/ 1436329 h 3033022"/>
                          <a:gd name="connsiteX0" fmla="*/ 179728 w 2405335"/>
                          <a:gd name="connsiteY0" fmla="*/ 1436329 h 3033022"/>
                          <a:gd name="connsiteX1" fmla="*/ 73136 w 2405335"/>
                          <a:gd name="connsiteY1" fmla="*/ 501064 h 3033022"/>
                          <a:gd name="connsiteX2" fmla="*/ 857905 w 2405335"/>
                          <a:gd name="connsiteY2" fmla="*/ 382201 h 3033022"/>
                          <a:gd name="connsiteX3" fmla="*/ 1055192 w 2405335"/>
                          <a:gd name="connsiteY3" fmla="*/ 246582 h 3033022"/>
                          <a:gd name="connsiteX4" fmla="*/ 1375786 w 2405335"/>
                          <a:gd name="connsiteY4" fmla="*/ 0 h 3033022"/>
                          <a:gd name="connsiteX5" fmla="*/ 1850510 w 2405335"/>
                          <a:gd name="connsiteY5" fmla="*/ 357541 h 3033022"/>
                          <a:gd name="connsiteX6" fmla="*/ 2238919 w 2405335"/>
                          <a:gd name="connsiteY6" fmla="*/ 653437 h 3033022"/>
                          <a:gd name="connsiteX7" fmla="*/ 2226589 w 2405335"/>
                          <a:gd name="connsiteY7" fmla="*/ 1719896 h 3033022"/>
                          <a:gd name="connsiteX8" fmla="*/ 2078622 w 2405335"/>
                          <a:gd name="connsiteY8" fmla="*/ 2391825 h 3033022"/>
                          <a:gd name="connsiteX9" fmla="*/ 1258646 w 2405335"/>
                          <a:gd name="connsiteY9" fmla="*/ 3032934 h 3033022"/>
                          <a:gd name="connsiteX10" fmla="*/ 389347 w 2405335"/>
                          <a:gd name="connsiteY10" fmla="*/ 2490457 h 3033022"/>
                          <a:gd name="connsiteX11" fmla="*/ 179728 w 2405335"/>
                          <a:gd name="connsiteY11" fmla="*/ 1436329 h 3033022"/>
                          <a:gd name="connsiteX0" fmla="*/ 179728 w 2405335"/>
                          <a:gd name="connsiteY0" fmla="*/ 1436329 h 3033022"/>
                          <a:gd name="connsiteX1" fmla="*/ 73136 w 2405335"/>
                          <a:gd name="connsiteY1" fmla="*/ 501064 h 3033022"/>
                          <a:gd name="connsiteX2" fmla="*/ 857905 w 2405335"/>
                          <a:gd name="connsiteY2" fmla="*/ 382201 h 3033022"/>
                          <a:gd name="connsiteX3" fmla="*/ 1055192 w 2405335"/>
                          <a:gd name="connsiteY3" fmla="*/ 246582 h 3033022"/>
                          <a:gd name="connsiteX4" fmla="*/ 1375786 w 2405335"/>
                          <a:gd name="connsiteY4" fmla="*/ 0 h 3033022"/>
                          <a:gd name="connsiteX5" fmla="*/ 1850510 w 2405335"/>
                          <a:gd name="connsiteY5" fmla="*/ 357541 h 3033022"/>
                          <a:gd name="connsiteX6" fmla="*/ 2238919 w 2405335"/>
                          <a:gd name="connsiteY6" fmla="*/ 653437 h 3033022"/>
                          <a:gd name="connsiteX7" fmla="*/ 2226589 w 2405335"/>
                          <a:gd name="connsiteY7" fmla="*/ 1719896 h 3033022"/>
                          <a:gd name="connsiteX8" fmla="*/ 2078622 w 2405335"/>
                          <a:gd name="connsiteY8" fmla="*/ 2391825 h 3033022"/>
                          <a:gd name="connsiteX9" fmla="*/ 1258646 w 2405335"/>
                          <a:gd name="connsiteY9" fmla="*/ 3032934 h 3033022"/>
                          <a:gd name="connsiteX10" fmla="*/ 389347 w 2405335"/>
                          <a:gd name="connsiteY10" fmla="*/ 2490457 h 3033022"/>
                          <a:gd name="connsiteX11" fmla="*/ 179728 w 2405335"/>
                          <a:gd name="connsiteY11" fmla="*/ 1436329 h 3033022"/>
                          <a:gd name="connsiteX0" fmla="*/ 156614 w 2382221"/>
                          <a:gd name="connsiteY0" fmla="*/ 1436329 h 3033022"/>
                          <a:gd name="connsiteX1" fmla="*/ 50022 w 2382221"/>
                          <a:gd name="connsiteY1" fmla="*/ 501064 h 3033022"/>
                          <a:gd name="connsiteX2" fmla="*/ 834791 w 2382221"/>
                          <a:gd name="connsiteY2" fmla="*/ 382201 h 3033022"/>
                          <a:gd name="connsiteX3" fmla="*/ 1032078 w 2382221"/>
                          <a:gd name="connsiteY3" fmla="*/ 246582 h 3033022"/>
                          <a:gd name="connsiteX4" fmla="*/ 1352672 w 2382221"/>
                          <a:gd name="connsiteY4" fmla="*/ 0 h 3033022"/>
                          <a:gd name="connsiteX5" fmla="*/ 1827396 w 2382221"/>
                          <a:gd name="connsiteY5" fmla="*/ 357541 h 3033022"/>
                          <a:gd name="connsiteX6" fmla="*/ 2215805 w 2382221"/>
                          <a:gd name="connsiteY6" fmla="*/ 653437 h 3033022"/>
                          <a:gd name="connsiteX7" fmla="*/ 2203475 w 2382221"/>
                          <a:gd name="connsiteY7" fmla="*/ 1719896 h 3033022"/>
                          <a:gd name="connsiteX8" fmla="*/ 2055508 w 2382221"/>
                          <a:gd name="connsiteY8" fmla="*/ 2391825 h 3033022"/>
                          <a:gd name="connsiteX9" fmla="*/ 1235532 w 2382221"/>
                          <a:gd name="connsiteY9" fmla="*/ 3032934 h 3033022"/>
                          <a:gd name="connsiteX10" fmla="*/ 366233 w 2382221"/>
                          <a:gd name="connsiteY10" fmla="*/ 2490457 h 3033022"/>
                          <a:gd name="connsiteX11" fmla="*/ 156614 w 2382221"/>
                          <a:gd name="connsiteY11" fmla="*/ 1436329 h 3033022"/>
                          <a:gd name="connsiteX0" fmla="*/ 156614 w 2382221"/>
                          <a:gd name="connsiteY0" fmla="*/ 1436329 h 3033022"/>
                          <a:gd name="connsiteX1" fmla="*/ 50022 w 2382221"/>
                          <a:gd name="connsiteY1" fmla="*/ 501064 h 3033022"/>
                          <a:gd name="connsiteX2" fmla="*/ 834791 w 2382221"/>
                          <a:gd name="connsiteY2" fmla="*/ 382201 h 3033022"/>
                          <a:gd name="connsiteX3" fmla="*/ 1032078 w 2382221"/>
                          <a:gd name="connsiteY3" fmla="*/ 246582 h 3033022"/>
                          <a:gd name="connsiteX4" fmla="*/ 1352672 w 2382221"/>
                          <a:gd name="connsiteY4" fmla="*/ 0 h 3033022"/>
                          <a:gd name="connsiteX5" fmla="*/ 1827396 w 2382221"/>
                          <a:gd name="connsiteY5" fmla="*/ 357541 h 3033022"/>
                          <a:gd name="connsiteX6" fmla="*/ 2215805 w 2382221"/>
                          <a:gd name="connsiteY6" fmla="*/ 653437 h 3033022"/>
                          <a:gd name="connsiteX7" fmla="*/ 2203475 w 2382221"/>
                          <a:gd name="connsiteY7" fmla="*/ 1719896 h 3033022"/>
                          <a:gd name="connsiteX8" fmla="*/ 2055508 w 2382221"/>
                          <a:gd name="connsiteY8" fmla="*/ 2391825 h 3033022"/>
                          <a:gd name="connsiteX9" fmla="*/ 1235532 w 2382221"/>
                          <a:gd name="connsiteY9" fmla="*/ 3032934 h 3033022"/>
                          <a:gd name="connsiteX10" fmla="*/ 366233 w 2382221"/>
                          <a:gd name="connsiteY10" fmla="*/ 2490457 h 3033022"/>
                          <a:gd name="connsiteX11" fmla="*/ 156614 w 2382221"/>
                          <a:gd name="connsiteY11" fmla="*/ 1436329 h 3033022"/>
                          <a:gd name="connsiteX0" fmla="*/ 191143 w 2416750"/>
                          <a:gd name="connsiteY0" fmla="*/ 1436329 h 3033022"/>
                          <a:gd name="connsiteX1" fmla="*/ 37419 w 2416750"/>
                          <a:gd name="connsiteY1" fmla="*/ 462180 h 3033022"/>
                          <a:gd name="connsiteX2" fmla="*/ 869320 w 2416750"/>
                          <a:gd name="connsiteY2" fmla="*/ 382201 h 3033022"/>
                          <a:gd name="connsiteX3" fmla="*/ 1066607 w 2416750"/>
                          <a:gd name="connsiteY3" fmla="*/ 246582 h 3033022"/>
                          <a:gd name="connsiteX4" fmla="*/ 1387201 w 2416750"/>
                          <a:gd name="connsiteY4" fmla="*/ 0 h 3033022"/>
                          <a:gd name="connsiteX5" fmla="*/ 1861925 w 2416750"/>
                          <a:gd name="connsiteY5" fmla="*/ 357541 h 3033022"/>
                          <a:gd name="connsiteX6" fmla="*/ 2250334 w 2416750"/>
                          <a:gd name="connsiteY6" fmla="*/ 653437 h 3033022"/>
                          <a:gd name="connsiteX7" fmla="*/ 2238004 w 2416750"/>
                          <a:gd name="connsiteY7" fmla="*/ 1719896 h 3033022"/>
                          <a:gd name="connsiteX8" fmla="*/ 2090037 w 2416750"/>
                          <a:gd name="connsiteY8" fmla="*/ 2391825 h 3033022"/>
                          <a:gd name="connsiteX9" fmla="*/ 1270061 w 2416750"/>
                          <a:gd name="connsiteY9" fmla="*/ 3032934 h 3033022"/>
                          <a:gd name="connsiteX10" fmla="*/ 400762 w 2416750"/>
                          <a:gd name="connsiteY10" fmla="*/ 2490457 h 3033022"/>
                          <a:gd name="connsiteX11" fmla="*/ 191143 w 2416750"/>
                          <a:gd name="connsiteY11" fmla="*/ 1436329 h 3033022"/>
                          <a:gd name="connsiteX0" fmla="*/ 225121 w 2450728"/>
                          <a:gd name="connsiteY0" fmla="*/ 1436329 h 3033022"/>
                          <a:gd name="connsiteX1" fmla="*/ 71397 w 2450728"/>
                          <a:gd name="connsiteY1" fmla="*/ 462180 h 3033022"/>
                          <a:gd name="connsiteX2" fmla="*/ 903298 w 2450728"/>
                          <a:gd name="connsiteY2" fmla="*/ 382201 h 3033022"/>
                          <a:gd name="connsiteX3" fmla="*/ 1100585 w 2450728"/>
                          <a:gd name="connsiteY3" fmla="*/ 246582 h 3033022"/>
                          <a:gd name="connsiteX4" fmla="*/ 1421179 w 2450728"/>
                          <a:gd name="connsiteY4" fmla="*/ 0 h 3033022"/>
                          <a:gd name="connsiteX5" fmla="*/ 1895903 w 2450728"/>
                          <a:gd name="connsiteY5" fmla="*/ 357541 h 3033022"/>
                          <a:gd name="connsiteX6" fmla="*/ 2284312 w 2450728"/>
                          <a:gd name="connsiteY6" fmla="*/ 653437 h 3033022"/>
                          <a:gd name="connsiteX7" fmla="*/ 2271982 w 2450728"/>
                          <a:gd name="connsiteY7" fmla="*/ 1719896 h 3033022"/>
                          <a:gd name="connsiteX8" fmla="*/ 2124015 w 2450728"/>
                          <a:gd name="connsiteY8" fmla="*/ 2391825 h 3033022"/>
                          <a:gd name="connsiteX9" fmla="*/ 1304039 w 2450728"/>
                          <a:gd name="connsiteY9" fmla="*/ 3032934 h 3033022"/>
                          <a:gd name="connsiteX10" fmla="*/ 434740 w 2450728"/>
                          <a:gd name="connsiteY10" fmla="*/ 2490457 h 3033022"/>
                          <a:gd name="connsiteX11" fmla="*/ 225121 w 2450728"/>
                          <a:gd name="connsiteY11" fmla="*/ 1436329 h 3033022"/>
                          <a:gd name="connsiteX0" fmla="*/ 205465 w 2431072"/>
                          <a:gd name="connsiteY0" fmla="*/ 1436329 h 3033022"/>
                          <a:gd name="connsiteX1" fmla="*/ 51741 w 2431072"/>
                          <a:gd name="connsiteY1" fmla="*/ 462180 h 3033022"/>
                          <a:gd name="connsiteX2" fmla="*/ 883642 w 2431072"/>
                          <a:gd name="connsiteY2" fmla="*/ 382201 h 3033022"/>
                          <a:gd name="connsiteX3" fmla="*/ 1080929 w 2431072"/>
                          <a:gd name="connsiteY3" fmla="*/ 246582 h 3033022"/>
                          <a:gd name="connsiteX4" fmla="*/ 1401523 w 2431072"/>
                          <a:gd name="connsiteY4" fmla="*/ 0 h 3033022"/>
                          <a:gd name="connsiteX5" fmla="*/ 1876247 w 2431072"/>
                          <a:gd name="connsiteY5" fmla="*/ 357541 h 3033022"/>
                          <a:gd name="connsiteX6" fmla="*/ 2264656 w 2431072"/>
                          <a:gd name="connsiteY6" fmla="*/ 653437 h 3033022"/>
                          <a:gd name="connsiteX7" fmla="*/ 2252326 w 2431072"/>
                          <a:gd name="connsiteY7" fmla="*/ 1719896 h 3033022"/>
                          <a:gd name="connsiteX8" fmla="*/ 2104359 w 2431072"/>
                          <a:gd name="connsiteY8" fmla="*/ 2391825 h 3033022"/>
                          <a:gd name="connsiteX9" fmla="*/ 1284383 w 2431072"/>
                          <a:gd name="connsiteY9" fmla="*/ 3032934 h 3033022"/>
                          <a:gd name="connsiteX10" fmla="*/ 415084 w 2431072"/>
                          <a:gd name="connsiteY10" fmla="*/ 2490457 h 3033022"/>
                          <a:gd name="connsiteX11" fmla="*/ 205465 w 2431072"/>
                          <a:gd name="connsiteY11" fmla="*/ 1436329 h 3033022"/>
                          <a:gd name="connsiteX0" fmla="*/ 205465 w 2431072"/>
                          <a:gd name="connsiteY0" fmla="*/ 1436329 h 3033022"/>
                          <a:gd name="connsiteX1" fmla="*/ 51741 w 2431072"/>
                          <a:gd name="connsiteY1" fmla="*/ 462180 h 3033022"/>
                          <a:gd name="connsiteX2" fmla="*/ 883642 w 2431072"/>
                          <a:gd name="connsiteY2" fmla="*/ 382201 h 3033022"/>
                          <a:gd name="connsiteX3" fmla="*/ 1080929 w 2431072"/>
                          <a:gd name="connsiteY3" fmla="*/ 246582 h 3033022"/>
                          <a:gd name="connsiteX4" fmla="*/ 1401523 w 2431072"/>
                          <a:gd name="connsiteY4" fmla="*/ 0 h 3033022"/>
                          <a:gd name="connsiteX5" fmla="*/ 1876247 w 2431072"/>
                          <a:gd name="connsiteY5" fmla="*/ 357541 h 3033022"/>
                          <a:gd name="connsiteX6" fmla="*/ 2264656 w 2431072"/>
                          <a:gd name="connsiteY6" fmla="*/ 653437 h 3033022"/>
                          <a:gd name="connsiteX7" fmla="*/ 2252326 w 2431072"/>
                          <a:gd name="connsiteY7" fmla="*/ 1719896 h 3033022"/>
                          <a:gd name="connsiteX8" fmla="*/ 2104359 w 2431072"/>
                          <a:gd name="connsiteY8" fmla="*/ 2391825 h 3033022"/>
                          <a:gd name="connsiteX9" fmla="*/ 1284383 w 2431072"/>
                          <a:gd name="connsiteY9" fmla="*/ 3032934 h 3033022"/>
                          <a:gd name="connsiteX10" fmla="*/ 415084 w 2431072"/>
                          <a:gd name="connsiteY10" fmla="*/ 2490457 h 3033022"/>
                          <a:gd name="connsiteX11" fmla="*/ 205465 w 2431072"/>
                          <a:gd name="connsiteY11" fmla="*/ 1436329 h 3033022"/>
                          <a:gd name="connsiteX0" fmla="*/ 205465 w 2431072"/>
                          <a:gd name="connsiteY0" fmla="*/ 1488174 h 3084867"/>
                          <a:gd name="connsiteX1" fmla="*/ 51741 w 2431072"/>
                          <a:gd name="connsiteY1" fmla="*/ 514025 h 3084867"/>
                          <a:gd name="connsiteX2" fmla="*/ 883642 w 2431072"/>
                          <a:gd name="connsiteY2" fmla="*/ 434046 h 3084867"/>
                          <a:gd name="connsiteX3" fmla="*/ 1080929 w 2431072"/>
                          <a:gd name="connsiteY3" fmla="*/ 298427 h 3084867"/>
                          <a:gd name="connsiteX4" fmla="*/ 1436873 w 2431072"/>
                          <a:gd name="connsiteY4" fmla="*/ 0 h 3084867"/>
                          <a:gd name="connsiteX5" fmla="*/ 1876247 w 2431072"/>
                          <a:gd name="connsiteY5" fmla="*/ 409386 h 3084867"/>
                          <a:gd name="connsiteX6" fmla="*/ 2264656 w 2431072"/>
                          <a:gd name="connsiteY6" fmla="*/ 705282 h 3084867"/>
                          <a:gd name="connsiteX7" fmla="*/ 2252326 w 2431072"/>
                          <a:gd name="connsiteY7" fmla="*/ 1771741 h 3084867"/>
                          <a:gd name="connsiteX8" fmla="*/ 2104359 w 2431072"/>
                          <a:gd name="connsiteY8" fmla="*/ 2443670 h 3084867"/>
                          <a:gd name="connsiteX9" fmla="*/ 1284383 w 2431072"/>
                          <a:gd name="connsiteY9" fmla="*/ 3084779 h 3084867"/>
                          <a:gd name="connsiteX10" fmla="*/ 415084 w 2431072"/>
                          <a:gd name="connsiteY10" fmla="*/ 2542302 h 3084867"/>
                          <a:gd name="connsiteX11" fmla="*/ 205465 w 2431072"/>
                          <a:gd name="connsiteY11" fmla="*/ 1488174 h 3084867"/>
                          <a:gd name="connsiteX0" fmla="*/ 205465 w 2431072"/>
                          <a:gd name="connsiteY0" fmla="*/ 1488174 h 3084867"/>
                          <a:gd name="connsiteX1" fmla="*/ 51741 w 2431072"/>
                          <a:gd name="connsiteY1" fmla="*/ 514025 h 3084867"/>
                          <a:gd name="connsiteX2" fmla="*/ 883642 w 2431072"/>
                          <a:gd name="connsiteY2" fmla="*/ 434046 h 3084867"/>
                          <a:gd name="connsiteX3" fmla="*/ 1080929 w 2431072"/>
                          <a:gd name="connsiteY3" fmla="*/ 298427 h 3084867"/>
                          <a:gd name="connsiteX4" fmla="*/ 1436873 w 2431072"/>
                          <a:gd name="connsiteY4" fmla="*/ 0 h 3084867"/>
                          <a:gd name="connsiteX5" fmla="*/ 1876247 w 2431072"/>
                          <a:gd name="connsiteY5" fmla="*/ 409386 h 3084867"/>
                          <a:gd name="connsiteX6" fmla="*/ 2252873 w 2431072"/>
                          <a:gd name="connsiteY6" fmla="*/ 653437 h 3084867"/>
                          <a:gd name="connsiteX7" fmla="*/ 2252326 w 2431072"/>
                          <a:gd name="connsiteY7" fmla="*/ 1771741 h 3084867"/>
                          <a:gd name="connsiteX8" fmla="*/ 2104359 w 2431072"/>
                          <a:gd name="connsiteY8" fmla="*/ 2443670 h 3084867"/>
                          <a:gd name="connsiteX9" fmla="*/ 1284383 w 2431072"/>
                          <a:gd name="connsiteY9" fmla="*/ 3084779 h 3084867"/>
                          <a:gd name="connsiteX10" fmla="*/ 415084 w 2431072"/>
                          <a:gd name="connsiteY10" fmla="*/ 2542302 h 3084867"/>
                          <a:gd name="connsiteX11" fmla="*/ 205465 w 2431072"/>
                          <a:gd name="connsiteY11" fmla="*/ 1488174 h 3084867"/>
                          <a:gd name="connsiteX0" fmla="*/ 205465 w 2431072"/>
                          <a:gd name="connsiteY0" fmla="*/ 1488174 h 3084867"/>
                          <a:gd name="connsiteX1" fmla="*/ 51741 w 2431072"/>
                          <a:gd name="connsiteY1" fmla="*/ 514025 h 3084867"/>
                          <a:gd name="connsiteX2" fmla="*/ 883642 w 2431072"/>
                          <a:gd name="connsiteY2" fmla="*/ 434046 h 3084867"/>
                          <a:gd name="connsiteX3" fmla="*/ 1080929 w 2431072"/>
                          <a:gd name="connsiteY3" fmla="*/ 298427 h 3084867"/>
                          <a:gd name="connsiteX4" fmla="*/ 1436873 w 2431072"/>
                          <a:gd name="connsiteY4" fmla="*/ 0 h 3084867"/>
                          <a:gd name="connsiteX5" fmla="*/ 1876247 w 2431072"/>
                          <a:gd name="connsiteY5" fmla="*/ 409386 h 3084867"/>
                          <a:gd name="connsiteX6" fmla="*/ 2252873 w 2431072"/>
                          <a:gd name="connsiteY6" fmla="*/ 653437 h 3084867"/>
                          <a:gd name="connsiteX7" fmla="*/ 2252326 w 2431072"/>
                          <a:gd name="connsiteY7" fmla="*/ 1771741 h 3084867"/>
                          <a:gd name="connsiteX8" fmla="*/ 2104359 w 2431072"/>
                          <a:gd name="connsiteY8" fmla="*/ 2443670 h 3084867"/>
                          <a:gd name="connsiteX9" fmla="*/ 1284383 w 2431072"/>
                          <a:gd name="connsiteY9" fmla="*/ 3084779 h 3084867"/>
                          <a:gd name="connsiteX10" fmla="*/ 415084 w 2431072"/>
                          <a:gd name="connsiteY10" fmla="*/ 2542302 h 3084867"/>
                          <a:gd name="connsiteX11" fmla="*/ 205465 w 2431072"/>
                          <a:gd name="connsiteY11" fmla="*/ 1488174 h 3084867"/>
                          <a:gd name="connsiteX0" fmla="*/ 205465 w 2431072"/>
                          <a:gd name="connsiteY0" fmla="*/ 1488174 h 3084867"/>
                          <a:gd name="connsiteX1" fmla="*/ 51741 w 2431072"/>
                          <a:gd name="connsiteY1" fmla="*/ 514025 h 3084867"/>
                          <a:gd name="connsiteX2" fmla="*/ 883642 w 2431072"/>
                          <a:gd name="connsiteY2" fmla="*/ 434046 h 3084867"/>
                          <a:gd name="connsiteX3" fmla="*/ 1080929 w 2431072"/>
                          <a:gd name="connsiteY3" fmla="*/ 298427 h 3084867"/>
                          <a:gd name="connsiteX4" fmla="*/ 1436873 w 2431072"/>
                          <a:gd name="connsiteY4" fmla="*/ 0 h 3084867"/>
                          <a:gd name="connsiteX5" fmla="*/ 1876247 w 2431072"/>
                          <a:gd name="connsiteY5" fmla="*/ 409386 h 3084867"/>
                          <a:gd name="connsiteX6" fmla="*/ 2288223 w 2431072"/>
                          <a:gd name="connsiteY6" fmla="*/ 692320 h 3084867"/>
                          <a:gd name="connsiteX7" fmla="*/ 2252326 w 2431072"/>
                          <a:gd name="connsiteY7" fmla="*/ 1771741 h 3084867"/>
                          <a:gd name="connsiteX8" fmla="*/ 2104359 w 2431072"/>
                          <a:gd name="connsiteY8" fmla="*/ 2443670 h 3084867"/>
                          <a:gd name="connsiteX9" fmla="*/ 1284383 w 2431072"/>
                          <a:gd name="connsiteY9" fmla="*/ 3084779 h 3084867"/>
                          <a:gd name="connsiteX10" fmla="*/ 415084 w 2431072"/>
                          <a:gd name="connsiteY10" fmla="*/ 2542302 h 3084867"/>
                          <a:gd name="connsiteX11" fmla="*/ 205465 w 2431072"/>
                          <a:gd name="connsiteY11" fmla="*/ 1488174 h 3084867"/>
                          <a:gd name="connsiteX0" fmla="*/ 205465 w 2431072"/>
                          <a:gd name="connsiteY0" fmla="*/ 1488174 h 3084867"/>
                          <a:gd name="connsiteX1" fmla="*/ 51741 w 2431072"/>
                          <a:gd name="connsiteY1" fmla="*/ 514025 h 3084867"/>
                          <a:gd name="connsiteX2" fmla="*/ 883642 w 2431072"/>
                          <a:gd name="connsiteY2" fmla="*/ 434046 h 3084867"/>
                          <a:gd name="connsiteX3" fmla="*/ 1080929 w 2431072"/>
                          <a:gd name="connsiteY3" fmla="*/ 298427 h 3084867"/>
                          <a:gd name="connsiteX4" fmla="*/ 1436873 w 2431072"/>
                          <a:gd name="connsiteY4" fmla="*/ 0 h 3084867"/>
                          <a:gd name="connsiteX5" fmla="*/ 1876247 w 2431072"/>
                          <a:gd name="connsiteY5" fmla="*/ 409386 h 3084867"/>
                          <a:gd name="connsiteX6" fmla="*/ 2288223 w 2431072"/>
                          <a:gd name="connsiteY6" fmla="*/ 692320 h 3084867"/>
                          <a:gd name="connsiteX7" fmla="*/ 2252326 w 2431072"/>
                          <a:gd name="connsiteY7" fmla="*/ 1771741 h 3084867"/>
                          <a:gd name="connsiteX8" fmla="*/ 2104359 w 2431072"/>
                          <a:gd name="connsiteY8" fmla="*/ 2443670 h 3084867"/>
                          <a:gd name="connsiteX9" fmla="*/ 1284383 w 2431072"/>
                          <a:gd name="connsiteY9" fmla="*/ 3084779 h 3084867"/>
                          <a:gd name="connsiteX10" fmla="*/ 415084 w 2431072"/>
                          <a:gd name="connsiteY10" fmla="*/ 2542302 h 3084867"/>
                          <a:gd name="connsiteX11" fmla="*/ 205465 w 2431072"/>
                          <a:gd name="connsiteY11" fmla="*/ 1488174 h 3084867"/>
                          <a:gd name="connsiteX0" fmla="*/ 213800 w 2439407"/>
                          <a:gd name="connsiteY0" fmla="*/ 1488174 h 3084867"/>
                          <a:gd name="connsiteX1" fmla="*/ 60076 w 2439407"/>
                          <a:gd name="connsiteY1" fmla="*/ 514025 h 3084867"/>
                          <a:gd name="connsiteX2" fmla="*/ 891977 w 2439407"/>
                          <a:gd name="connsiteY2" fmla="*/ 434046 h 3084867"/>
                          <a:gd name="connsiteX3" fmla="*/ 1089264 w 2439407"/>
                          <a:gd name="connsiteY3" fmla="*/ 298427 h 3084867"/>
                          <a:gd name="connsiteX4" fmla="*/ 1445208 w 2439407"/>
                          <a:gd name="connsiteY4" fmla="*/ 0 h 3084867"/>
                          <a:gd name="connsiteX5" fmla="*/ 1884582 w 2439407"/>
                          <a:gd name="connsiteY5" fmla="*/ 409386 h 3084867"/>
                          <a:gd name="connsiteX6" fmla="*/ 2296558 w 2439407"/>
                          <a:gd name="connsiteY6" fmla="*/ 692320 h 3084867"/>
                          <a:gd name="connsiteX7" fmla="*/ 2260661 w 2439407"/>
                          <a:gd name="connsiteY7" fmla="*/ 1771741 h 3084867"/>
                          <a:gd name="connsiteX8" fmla="*/ 2112694 w 2439407"/>
                          <a:gd name="connsiteY8" fmla="*/ 2443670 h 3084867"/>
                          <a:gd name="connsiteX9" fmla="*/ 1292718 w 2439407"/>
                          <a:gd name="connsiteY9" fmla="*/ 3084779 h 3084867"/>
                          <a:gd name="connsiteX10" fmla="*/ 423419 w 2439407"/>
                          <a:gd name="connsiteY10" fmla="*/ 2542302 h 3084867"/>
                          <a:gd name="connsiteX11" fmla="*/ 213800 w 2439407"/>
                          <a:gd name="connsiteY11" fmla="*/ 1488174 h 3084867"/>
                          <a:gd name="connsiteX0" fmla="*/ 208560 w 2434167"/>
                          <a:gd name="connsiteY0" fmla="*/ 1488174 h 3084867"/>
                          <a:gd name="connsiteX1" fmla="*/ 54836 w 2434167"/>
                          <a:gd name="connsiteY1" fmla="*/ 514025 h 3084867"/>
                          <a:gd name="connsiteX2" fmla="*/ 886737 w 2434167"/>
                          <a:gd name="connsiteY2" fmla="*/ 434046 h 3084867"/>
                          <a:gd name="connsiteX3" fmla="*/ 1084024 w 2434167"/>
                          <a:gd name="connsiteY3" fmla="*/ 298427 h 3084867"/>
                          <a:gd name="connsiteX4" fmla="*/ 1439968 w 2434167"/>
                          <a:gd name="connsiteY4" fmla="*/ 0 h 3084867"/>
                          <a:gd name="connsiteX5" fmla="*/ 1879342 w 2434167"/>
                          <a:gd name="connsiteY5" fmla="*/ 409386 h 3084867"/>
                          <a:gd name="connsiteX6" fmla="*/ 2291318 w 2434167"/>
                          <a:gd name="connsiteY6" fmla="*/ 692320 h 3084867"/>
                          <a:gd name="connsiteX7" fmla="*/ 2255421 w 2434167"/>
                          <a:gd name="connsiteY7" fmla="*/ 1771741 h 3084867"/>
                          <a:gd name="connsiteX8" fmla="*/ 2107454 w 2434167"/>
                          <a:gd name="connsiteY8" fmla="*/ 2443670 h 3084867"/>
                          <a:gd name="connsiteX9" fmla="*/ 1287478 w 2434167"/>
                          <a:gd name="connsiteY9" fmla="*/ 3084779 h 3084867"/>
                          <a:gd name="connsiteX10" fmla="*/ 418179 w 2434167"/>
                          <a:gd name="connsiteY10" fmla="*/ 2542302 h 3084867"/>
                          <a:gd name="connsiteX11" fmla="*/ 208560 w 2434167"/>
                          <a:gd name="connsiteY11" fmla="*/ 1488174 h 3084867"/>
                          <a:gd name="connsiteX0" fmla="*/ 231999 w 2457606"/>
                          <a:gd name="connsiteY0" fmla="*/ 1488174 h 3084867"/>
                          <a:gd name="connsiteX1" fmla="*/ 78275 w 2457606"/>
                          <a:gd name="connsiteY1" fmla="*/ 514025 h 3084867"/>
                          <a:gd name="connsiteX2" fmla="*/ 910176 w 2457606"/>
                          <a:gd name="connsiteY2" fmla="*/ 434046 h 3084867"/>
                          <a:gd name="connsiteX3" fmla="*/ 1107463 w 2457606"/>
                          <a:gd name="connsiteY3" fmla="*/ 298427 h 3084867"/>
                          <a:gd name="connsiteX4" fmla="*/ 1463407 w 2457606"/>
                          <a:gd name="connsiteY4" fmla="*/ 0 h 3084867"/>
                          <a:gd name="connsiteX5" fmla="*/ 1902781 w 2457606"/>
                          <a:gd name="connsiteY5" fmla="*/ 409386 h 3084867"/>
                          <a:gd name="connsiteX6" fmla="*/ 2314757 w 2457606"/>
                          <a:gd name="connsiteY6" fmla="*/ 692320 h 3084867"/>
                          <a:gd name="connsiteX7" fmla="*/ 2278860 w 2457606"/>
                          <a:gd name="connsiteY7" fmla="*/ 1771741 h 3084867"/>
                          <a:gd name="connsiteX8" fmla="*/ 2130893 w 2457606"/>
                          <a:gd name="connsiteY8" fmla="*/ 2443670 h 3084867"/>
                          <a:gd name="connsiteX9" fmla="*/ 1310917 w 2457606"/>
                          <a:gd name="connsiteY9" fmla="*/ 3084779 h 3084867"/>
                          <a:gd name="connsiteX10" fmla="*/ 441618 w 2457606"/>
                          <a:gd name="connsiteY10" fmla="*/ 2542302 h 3084867"/>
                          <a:gd name="connsiteX11" fmla="*/ 231999 w 2457606"/>
                          <a:gd name="connsiteY11" fmla="*/ 1488174 h 3084867"/>
                          <a:gd name="connsiteX0" fmla="*/ 184899 w 2410506"/>
                          <a:gd name="connsiteY0" fmla="*/ 1488174 h 3084867"/>
                          <a:gd name="connsiteX1" fmla="*/ 31175 w 2410506"/>
                          <a:gd name="connsiteY1" fmla="*/ 514025 h 3084867"/>
                          <a:gd name="connsiteX2" fmla="*/ 863076 w 2410506"/>
                          <a:gd name="connsiteY2" fmla="*/ 434046 h 3084867"/>
                          <a:gd name="connsiteX3" fmla="*/ 1060363 w 2410506"/>
                          <a:gd name="connsiteY3" fmla="*/ 298427 h 3084867"/>
                          <a:gd name="connsiteX4" fmla="*/ 1416307 w 2410506"/>
                          <a:gd name="connsiteY4" fmla="*/ 0 h 3084867"/>
                          <a:gd name="connsiteX5" fmla="*/ 1855681 w 2410506"/>
                          <a:gd name="connsiteY5" fmla="*/ 409386 h 3084867"/>
                          <a:gd name="connsiteX6" fmla="*/ 2267657 w 2410506"/>
                          <a:gd name="connsiteY6" fmla="*/ 692320 h 3084867"/>
                          <a:gd name="connsiteX7" fmla="*/ 2231760 w 2410506"/>
                          <a:gd name="connsiteY7" fmla="*/ 1771741 h 3084867"/>
                          <a:gd name="connsiteX8" fmla="*/ 2083793 w 2410506"/>
                          <a:gd name="connsiteY8" fmla="*/ 2443670 h 3084867"/>
                          <a:gd name="connsiteX9" fmla="*/ 1263817 w 2410506"/>
                          <a:gd name="connsiteY9" fmla="*/ 3084779 h 3084867"/>
                          <a:gd name="connsiteX10" fmla="*/ 394518 w 2410506"/>
                          <a:gd name="connsiteY10" fmla="*/ 2542302 h 3084867"/>
                          <a:gd name="connsiteX11" fmla="*/ 184899 w 2410506"/>
                          <a:gd name="connsiteY11" fmla="*/ 1488174 h 3084867"/>
                          <a:gd name="connsiteX0" fmla="*/ 153724 w 2379331"/>
                          <a:gd name="connsiteY0" fmla="*/ 1488174 h 3084867"/>
                          <a:gd name="connsiteX1" fmla="*/ 0 w 2379331"/>
                          <a:gd name="connsiteY1" fmla="*/ 514025 h 3084867"/>
                          <a:gd name="connsiteX2" fmla="*/ 831901 w 2379331"/>
                          <a:gd name="connsiteY2" fmla="*/ 434046 h 3084867"/>
                          <a:gd name="connsiteX3" fmla="*/ 1029188 w 2379331"/>
                          <a:gd name="connsiteY3" fmla="*/ 298427 h 3084867"/>
                          <a:gd name="connsiteX4" fmla="*/ 1385132 w 2379331"/>
                          <a:gd name="connsiteY4" fmla="*/ 0 h 3084867"/>
                          <a:gd name="connsiteX5" fmla="*/ 1824506 w 2379331"/>
                          <a:gd name="connsiteY5" fmla="*/ 409386 h 3084867"/>
                          <a:gd name="connsiteX6" fmla="*/ 2236482 w 2379331"/>
                          <a:gd name="connsiteY6" fmla="*/ 692320 h 3084867"/>
                          <a:gd name="connsiteX7" fmla="*/ 2200585 w 2379331"/>
                          <a:gd name="connsiteY7" fmla="*/ 1771741 h 3084867"/>
                          <a:gd name="connsiteX8" fmla="*/ 2052618 w 2379331"/>
                          <a:gd name="connsiteY8" fmla="*/ 2443670 h 3084867"/>
                          <a:gd name="connsiteX9" fmla="*/ 1232642 w 2379331"/>
                          <a:gd name="connsiteY9" fmla="*/ 3084779 h 3084867"/>
                          <a:gd name="connsiteX10" fmla="*/ 363343 w 2379331"/>
                          <a:gd name="connsiteY10" fmla="*/ 2542302 h 3084867"/>
                          <a:gd name="connsiteX11" fmla="*/ 153724 w 2379331"/>
                          <a:gd name="connsiteY11" fmla="*/ 1488174 h 3084867"/>
                          <a:gd name="connsiteX0" fmla="*/ 153724 w 2360250"/>
                          <a:gd name="connsiteY0" fmla="*/ 1488174 h 3084867"/>
                          <a:gd name="connsiteX1" fmla="*/ 0 w 2360250"/>
                          <a:gd name="connsiteY1" fmla="*/ 514025 h 3084867"/>
                          <a:gd name="connsiteX2" fmla="*/ 831901 w 2360250"/>
                          <a:gd name="connsiteY2" fmla="*/ 434046 h 3084867"/>
                          <a:gd name="connsiteX3" fmla="*/ 1029188 w 2360250"/>
                          <a:gd name="connsiteY3" fmla="*/ 298427 h 3084867"/>
                          <a:gd name="connsiteX4" fmla="*/ 1385132 w 2360250"/>
                          <a:gd name="connsiteY4" fmla="*/ 0 h 3084867"/>
                          <a:gd name="connsiteX5" fmla="*/ 1824506 w 2360250"/>
                          <a:gd name="connsiteY5" fmla="*/ 409386 h 3084867"/>
                          <a:gd name="connsiteX6" fmla="*/ 2236482 w 2360250"/>
                          <a:gd name="connsiteY6" fmla="*/ 692320 h 3084867"/>
                          <a:gd name="connsiteX7" fmla="*/ 2153452 w 2360250"/>
                          <a:gd name="connsiteY7" fmla="*/ 1706934 h 3084867"/>
                          <a:gd name="connsiteX8" fmla="*/ 2052618 w 2360250"/>
                          <a:gd name="connsiteY8" fmla="*/ 2443670 h 3084867"/>
                          <a:gd name="connsiteX9" fmla="*/ 1232642 w 2360250"/>
                          <a:gd name="connsiteY9" fmla="*/ 3084779 h 3084867"/>
                          <a:gd name="connsiteX10" fmla="*/ 363343 w 2360250"/>
                          <a:gd name="connsiteY10" fmla="*/ 2542302 h 3084867"/>
                          <a:gd name="connsiteX11" fmla="*/ 153724 w 2360250"/>
                          <a:gd name="connsiteY11" fmla="*/ 1488174 h 3084867"/>
                          <a:gd name="connsiteX0" fmla="*/ 153724 w 2353068"/>
                          <a:gd name="connsiteY0" fmla="*/ 1488174 h 3084867"/>
                          <a:gd name="connsiteX1" fmla="*/ 0 w 2353068"/>
                          <a:gd name="connsiteY1" fmla="*/ 514025 h 3084867"/>
                          <a:gd name="connsiteX2" fmla="*/ 831901 w 2353068"/>
                          <a:gd name="connsiteY2" fmla="*/ 434046 h 3084867"/>
                          <a:gd name="connsiteX3" fmla="*/ 1029188 w 2353068"/>
                          <a:gd name="connsiteY3" fmla="*/ 298427 h 3084867"/>
                          <a:gd name="connsiteX4" fmla="*/ 1385132 w 2353068"/>
                          <a:gd name="connsiteY4" fmla="*/ 0 h 3084867"/>
                          <a:gd name="connsiteX5" fmla="*/ 1824506 w 2353068"/>
                          <a:gd name="connsiteY5" fmla="*/ 409386 h 3084867"/>
                          <a:gd name="connsiteX6" fmla="*/ 2236482 w 2353068"/>
                          <a:gd name="connsiteY6" fmla="*/ 692320 h 3084867"/>
                          <a:gd name="connsiteX7" fmla="*/ 2153452 w 2353068"/>
                          <a:gd name="connsiteY7" fmla="*/ 1706934 h 3084867"/>
                          <a:gd name="connsiteX8" fmla="*/ 2052618 w 2353068"/>
                          <a:gd name="connsiteY8" fmla="*/ 2443670 h 3084867"/>
                          <a:gd name="connsiteX9" fmla="*/ 1232642 w 2353068"/>
                          <a:gd name="connsiteY9" fmla="*/ 3084779 h 3084867"/>
                          <a:gd name="connsiteX10" fmla="*/ 363343 w 2353068"/>
                          <a:gd name="connsiteY10" fmla="*/ 2542302 h 3084867"/>
                          <a:gd name="connsiteX11" fmla="*/ 153724 w 2353068"/>
                          <a:gd name="connsiteY11" fmla="*/ 1488174 h 3084867"/>
                          <a:gd name="connsiteX0" fmla="*/ 153724 w 2353068"/>
                          <a:gd name="connsiteY0" fmla="*/ 1488174 h 3084867"/>
                          <a:gd name="connsiteX1" fmla="*/ 0 w 2353068"/>
                          <a:gd name="connsiteY1" fmla="*/ 514025 h 3084867"/>
                          <a:gd name="connsiteX2" fmla="*/ 831901 w 2353068"/>
                          <a:gd name="connsiteY2" fmla="*/ 434046 h 3084867"/>
                          <a:gd name="connsiteX3" fmla="*/ 1029188 w 2353068"/>
                          <a:gd name="connsiteY3" fmla="*/ 298427 h 3084867"/>
                          <a:gd name="connsiteX4" fmla="*/ 1385132 w 2353068"/>
                          <a:gd name="connsiteY4" fmla="*/ 0 h 3084867"/>
                          <a:gd name="connsiteX5" fmla="*/ 1824506 w 2353068"/>
                          <a:gd name="connsiteY5" fmla="*/ 409386 h 3084867"/>
                          <a:gd name="connsiteX6" fmla="*/ 2236482 w 2353068"/>
                          <a:gd name="connsiteY6" fmla="*/ 692320 h 3084867"/>
                          <a:gd name="connsiteX7" fmla="*/ 2153452 w 2353068"/>
                          <a:gd name="connsiteY7" fmla="*/ 1706934 h 3084867"/>
                          <a:gd name="connsiteX8" fmla="*/ 2052618 w 2353068"/>
                          <a:gd name="connsiteY8" fmla="*/ 2443670 h 3084867"/>
                          <a:gd name="connsiteX9" fmla="*/ 1232642 w 2353068"/>
                          <a:gd name="connsiteY9" fmla="*/ 3084779 h 3084867"/>
                          <a:gd name="connsiteX10" fmla="*/ 363343 w 2353068"/>
                          <a:gd name="connsiteY10" fmla="*/ 2542302 h 3084867"/>
                          <a:gd name="connsiteX11" fmla="*/ 153724 w 2353068"/>
                          <a:gd name="connsiteY11" fmla="*/ 1488174 h 3084867"/>
                          <a:gd name="connsiteX0" fmla="*/ 153724 w 2346081"/>
                          <a:gd name="connsiteY0" fmla="*/ 1488174 h 3084867"/>
                          <a:gd name="connsiteX1" fmla="*/ 0 w 2346081"/>
                          <a:gd name="connsiteY1" fmla="*/ 514025 h 3084867"/>
                          <a:gd name="connsiteX2" fmla="*/ 831901 w 2346081"/>
                          <a:gd name="connsiteY2" fmla="*/ 434046 h 3084867"/>
                          <a:gd name="connsiteX3" fmla="*/ 1029188 w 2346081"/>
                          <a:gd name="connsiteY3" fmla="*/ 298427 h 3084867"/>
                          <a:gd name="connsiteX4" fmla="*/ 1385132 w 2346081"/>
                          <a:gd name="connsiteY4" fmla="*/ 0 h 3084867"/>
                          <a:gd name="connsiteX5" fmla="*/ 1824506 w 2346081"/>
                          <a:gd name="connsiteY5" fmla="*/ 409386 h 3084867"/>
                          <a:gd name="connsiteX6" fmla="*/ 2236482 w 2346081"/>
                          <a:gd name="connsiteY6" fmla="*/ 692320 h 3084867"/>
                          <a:gd name="connsiteX7" fmla="*/ 2153452 w 2346081"/>
                          <a:gd name="connsiteY7" fmla="*/ 1706934 h 3084867"/>
                          <a:gd name="connsiteX8" fmla="*/ 2052618 w 2346081"/>
                          <a:gd name="connsiteY8" fmla="*/ 2443670 h 3084867"/>
                          <a:gd name="connsiteX9" fmla="*/ 1232642 w 2346081"/>
                          <a:gd name="connsiteY9" fmla="*/ 3084779 h 3084867"/>
                          <a:gd name="connsiteX10" fmla="*/ 363343 w 2346081"/>
                          <a:gd name="connsiteY10" fmla="*/ 2542302 h 3084867"/>
                          <a:gd name="connsiteX11" fmla="*/ 153724 w 2346081"/>
                          <a:gd name="connsiteY11" fmla="*/ 1488174 h 3084867"/>
                          <a:gd name="connsiteX0" fmla="*/ 153724 w 2329497"/>
                          <a:gd name="connsiteY0" fmla="*/ 1488174 h 3084867"/>
                          <a:gd name="connsiteX1" fmla="*/ 0 w 2329497"/>
                          <a:gd name="connsiteY1" fmla="*/ 514025 h 3084867"/>
                          <a:gd name="connsiteX2" fmla="*/ 831901 w 2329497"/>
                          <a:gd name="connsiteY2" fmla="*/ 434046 h 3084867"/>
                          <a:gd name="connsiteX3" fmla="*/ 1029188 w 2329497"/>
                          <a:gd name="connsiteY3" fmla="*/ 298427 h 3084867"/>
                          <a:gd name="connsiteX4" fmla="*/ 1385132 w 2329497"/>
                          <a:gd name="connsiteY4" fmla="*/ 0 h 3084867"/>
                          <a:gd name="connsiteX5" fmla="*/ 1824506 w 2329497"/>
                          <a:gd name="connsiteY5" fmla="*/ 409386 h 3084867"/>
                          <a:gd name="connsiteX6" fmla="*/ 2236482 w 2329497"/>
                          <a:gd name="connsiteY6" fmla="*/ 692320 h 3084867"/>
                          <a:gd name="connsiteX7" fmla="*/ 2059188 w 2329497"/>
                          <a:gd name="connsiteY7" fmla="*/ 1719896 h 3084867"/>
                          <a:gd name="connsiteX8" fmla="*/ 2052618 w 2329497"/>
                          <a:gd name="connsiteY8" fmla="*/ 2443670 h 3084867"/>
                          <a:gd name="connsiteX9" fmla="*/ 1232642 w 2329497"/>
                          <a:gd name="connsiteY9" fmla="*/ 3084779 h 3084867"/>
                          <a:gd name="connsiteX10" fmla="*/ 363343 w 2329497"/>
                          <a:gd name="connsiteY10" fmla="*/ 2542302 h 3084867"/>
                          <a:gd name="connsiteX11" fmla="*/ 153724 w 2329497"/>
                          <a:gd name="connsiteY11" fmla="*/ 1488174 h 3084867"/>
                          <a:gd name="connsiteX0" fmla="*/ 153724 w 2333907"/>
                          <a:gd name="connsiteY0" fmla="*/ 1488174 h 3084867"/>
                          <a:gd name="connsiteX1" fmla="*/ 0 w 2333907"/>
                          <a:gd name="connsiteY1" fmla="*/ 514025 h 3084867"/>
                          <a:gd name="connsiteX2" fmla="*/ 831901 w 2333907"/>
                          <a:gd name="connsiteY2" fmla="*/ 434046 h 3084867"/>
                          <a:gd name="connsiteX3" fmla="*/ 1029188 w 2333907"/>
                          <a:gd name="connsiteY3" fmla="*/ 298427 h 3084867"/>
                          <a:gd name="connsiteX4" fmla="*/ 1385132 w 2333907"/>
                          <a:gd name="connsiteY4" fmla="*/ 0 h 3084867"/>
                          <a:gd name="connsiteX5" fmla="*/ 1824506 w 2333907"/>
                          <a:gd name="connsiteY5" fmla="*/ 409386 h 3084867"/>
                          <a:gd name="connsiteX6" fmla="*/ 2236482 w 2333907"/>
                          <a:gd name="connsiteY6" fmla="*/ 692320 h 3084867"/>
                          <a:gd name="connsiteX7" fmla="*/ 2118104 w 2333907"/>
                          <a:gd name="connsiteY7" fmla="*/ 1719896 h 3084867"/>
                          <a:gd name="connsiteX8" fmla="*/ 2052618 w 2333907"/>
                          <a:gd name="connsiteY8" fmla="*/ 2443670 h 3084867"/>
                          <a:gd name="connsiteX9" fmla="*/ 1232642 w 2333907"/>
                          <a:gd name="connsiteY9" fmla="*/ 3084779 h 3084867"/>
                          <a:gd name="connsiteX10" fmla="*/ 363343 w 2333907"/>
                          <a:gd name="connsiteY10" fmla="*/ 2542302 h 3084867"/>
                          <a:gd name="connsiteX11" fmla="*/ 153724 w 2333907"/>
                          <a:gd name="connsiteY11" fmla="*/ 1488174 h 3084867"/>
                          <a:gd name="connsiteX0" fmla="*/ 153724 w 2354762"/>
                          <a:gd name="connsiteY0" fmla="*/ 1488174 h 3084867"/>
                          <a:gd name="connsiteX1" fmla="*/ 0 w 2354762"/>
                          <a:gd name="connsiteY1" fmla="*/ 514025 h 3084867"/>
                          <a:gd name="connsiteX2" fmla="*/ 831901 w 2354762"/>
                          <a:gd name="connsiteY2" fmla="*/ 434046 h 3084867"/>
                          <a:gd name="connsiteX3" fmla="*/ 1029188 w 2354762"/>
                          <a:gd name="connsiteY3" fmla="*/ 298427 h 3084867"/>
                          <a:gd name="connsiteX4" fmla="*/ 1385132 w 2354762"/>
                          <a:gd name="connsiteY4" fmla="*/ 0 h 3084867"/>
                          <a:gd name="connsiteX5" fmla="*/ 1824506 w 2354762"/>
                          <a:gd name="connsiteY5" fmla="*/ 409386 h 3084867"/>
                          <a:gd name="connsiteX6" fmla="*/ 2236482 w 2354762"/>
                          <a:gd name="connsiteY6" fmla="*/ 692320 h 3084867"/>
                          <a:gd name="connsiteX7" fmla="*/ 2177019 w 2354762"/>
                          <a:gd name="connsiteY7" fmla="*/ 1784702 h 3084867"/>
                          <a:gd name="connsiteX8" fmla="*/ 2052618 w 2354762"/>
                          <a:gd name="connsiteY8" fmla="*/ 2443670 h 3084867"/>
                          <a:gd name="connsiteX9" fmla="*/ 1232642 w 2354762"/>
                          <a:gd name="connsiteY9" fmla="*/ 3084779 h 3084867"/>
                          <a:gd name="connsiteX10" fmla="*/ 363343 w 2354762"/>
                          <a:gd name="connsiteY10" fmla="*/ 2542302 h 3084867"/>
                          <a:gd name="connsiteX11" fmla="*/ 153724 w 2354762"/>
                          <a:gd name="connsiteY11" fmla="*/ 1488174 h 3084867"/>
                          <a:gd name="connsiteX0" fmla="*/ 153724 w 2347668"/>
                          <a:gd name="connsiteY0" fmla="*/ 1488174 h 3084867"/>
                          <a:gd name="connsiteX1" fmla="*/ 0 w 2347668"/>
                          <a:gd name="connsiteY1" fmla="*/ 514025 h 3084867"/>
                          <a:gd name="connsiteX2" fmla="*/ 831901 w 2347668"/>
                          <a:gd name="connsiteY2" fmla="*/ 434046 h 3084867"/>
                          <a:gd name="connsiteX3" fmla="*/ 1029188 w 2347668"/>
                          <a:gd name="connsiteY3" fmla="*/ 298427 h 3084867"/>
                          <a:gd name="connsiteX4" fmla="*/ 1385132 w 2347668"/>
                          <a:gd name="connsiteY4" fmla="*/ 0 h 3084867"/>
                          <a:gd name="connsiteX5" fmla="*/ 1824506 w 2347668"/>
                          <a:gd name="connsiteY5" fmla="*/ 409386 h 3084867"/>
                          <a:gd name="connsiteX6" fmla="*/ 2236482 w 2347668"/>
                          <a:gd name="connsiteY6" fmla="*/ 692320 h 3084867"/>
                          <a:gd name="connsiteX7" fmla="*/ 2177019 w 2347668"/>
                          <a:gd name="connsiteY7" fmla="*/ 1784702 h 3084867"/>
                          <a:gd name="connsiteX8" fmla="*/ 2052618 w 2347668"/>
                          <a:gd name="connsiteY8" fmla="*/ 2443670 h 3084867"/>
                          <a:gd name="connsiteX9" fmla="*/ 1232642 w 2347668"/>
                          <a:gd name="connsiteY9" fmla="*/ 3084779 h 3084867"/>
                          <a:gd name="connsiteX10" fmla="*/ 363343 w 2347668"/>
                          <a:gd name="connsiteY10" fmla="*/ 2542302 h 3084867"/>
                          <a:gd name="connsiteX11" fmla="*/ 153724 w 2347668"/>
                          <a:gd name="connsiteY11" fmla="*/ 1488174 h 30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47668" h="3084867">
                            <a:moveTo>
                              <a:pt x="153724" y="1488174"/>
                            </a:moveTo>
                            <a:cubicBezTo>
                              <a:pt x="-60012" y="1279740"/>
                              <a:pt x="65022" y="981184"/>
                              <a:pt x="0" y="514025"/>
                            </a:cubicBezTo>
                            <a:cubicBezTo>
                              <a:pt x="137690" y="372952"/>
                              <a:pt x="629476" y="604597"/>
                              <a:pt x="831901" y="434046"/>
                            </a:cubicBezTo>
                            <a:cubicBezTo>
                              <a:pt x="967536" y="370346"/>
                              <a:pt x="975756" y="358018"/>
                              <a:pt x="1029188" y="298427"/>
                            </a:cubicBezTo>
                            <a:cubicBezTo>
                              <a:pt x="1082620" y="238837"/>
                              <a:pt x="1283405" y="2055"/>
                              <a:pt x="1385132" y="0"/>
                            </a:cubicBezTo>
                            <a:cubicBezTo>
                              <a:pt x="1485352" y="83931"/>
                              <a:pt x="1682614" y="293999"/>
                              <a:pt x="1824506" y="409386"/>
                            </a:cubicBezTo>
                            <a:cubicBezTo>
                              <a:pt x="1966398" y="524773"/>
                              <a:pt x="2059880" y="814030"/>
                              <a:pt x="2236482" y="692320"/>
                            </a:cubicBezTo>
                            <a:cubicBezTo>
                              <a:pt x="2643590" y="1080764"/>
                              <a:pt x="1669548" y="1459406"/>
                              <a:pt x="2177019" y="1784702"/>
                            </a:cubicBezTo>
                            <a:cubicBezTo>
                              <a:pt x="2221405" y="1953514"/>
                              <a:pt x="2604407" y="2284421"/>
                              <a:pt x="2052618" y="2443670"/>
                            </a:cubicBezTo>
                            <a:cubicBezTo>
                              <a:pt x="1525489" y="2528946"/>
                              <a:pt x="1588171" y="3092998"/>
                              <a:pt x="1232642" y="3084779"/>
                            </a:cubicBezTo>
                            <a:cubicBezTo>
                              <a:pt x="877113" y="3076560"/>
                              <a:pt x="853479" y="2738539"/>
                              <a:pt x="363343" y="2542302"/>
                            </a:cubicBezTo>
                            <a:cubicBezTo>
                              <a:pt x="-348742" y="2333737"/>
                              <a:pt x="367460" y="1696608"/>
                              <a:pt x="153724" y="1488174"/>
                            </a:cubicBezTo>
                            <a:close/>
                          </a:path>
                        </a:pathLst>
                      </a:custGeom>
                      <a:grp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sp>
                    <p:nvSpPr>
                      <p:cNvPr id="2103" name="Oval 2102"/>
                      <p:cNvSpPr/>
                      <p:nvPr/>
                    </p:nvSpPr>
                    <p:spPr>
                      <a:xfrm>
                        <a:off x="4046092" y="2464707"/>
                        <a:ext cx="787456" cy="12463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grpSp>
              </p:grpSp>
              <p:grpSp>
                <p:nvGrpSpPr>
                  <p:cNvPr id="2082" name="Group 2081"/>
                  <p:cNvGrpSpPr/>
                  <p:nvPr/>
                </p:nvGrpSpPr>
                <p:grpSpPr>
                  <a:xfrm>
                    <a:off x="12075792" y="34035806"/>
                    <a:ext cx="584742" cy="544778"/>
                    <a:chOff x="1977075" y="3604641"/>
                    <a:chExt cx="393701" cy="363804"/>
                  </a:xfrm>
                  <a:solidFill>
                    <a:srgbClr val="F1991B"/>
                  </a:solidFill>
                </p:grpSpPr>
                <p:sp>
                  <p:nvSpPr>
                    <p:cNvPr id="2084" name="Freeform 2083"/>
                    <p:cNvSpPr/>
                    <p:nvPr/>
                  </p:nvSpPr>
                  <p:spPr>
                    <a:xfrm rot="5001875">
                      <a:off x="2292883" y="3780122"/>
                      <a:ext cx="58222" cy="92433"/>
                    </a:xfrm>
                    <a:custGeom>
                      <a:avLst/>
                      <a:gdLst>
                        <a:gd name="connsiteX0" fmla="*/ 168196 w 411887"/>
                        <a:gd name="connsiteY0" fmla="*/ 961715 h 975310"/>
                        <a:gd name="connsiteX1" fmla="*/ 217518 w 411887"/>
                        <a:gd name="connsiteY1" fmla="*/ 653490 h 975310"/>
                        <a:gd name="connsiteX2" fmla="*/ 7900 w 411887"/>
                        <a:gd name="connsiteY2" fmla="*/ 345266 h 975310"/>
                        <a:gd name="connsiteX3" fmla="*/ 57221 w 411887"/>
                        <a:gd name="connsiteY3" fmla="*/ 54 h 975310"/>
                        <a:gd name="connsiteX4" fmla="*/ 180526 w 411887"/>
                        <a:gd name="connsiteY4" fmla="*/ 320608 h 975310"/>
                        <a:gd name="connsiteX5" fmla="*/ 402475 w 411887"/>
                        <a:gd name="connsiteY5" fmla="*/ 567187 h 975310"/>
                        <a:gd name="connsiteX6" fmla="*/ 353153 w 411887"/>
                        <a:gd name="connsiteY6" fmla="*/ 887741 h 975310"/>
                        <a:gd name="connsiteX7" fmla="*/ 168196 w 411887"/>
                        <a:gd name="connsiteY7" fmla="*/ 961715 h 975310"/>
                        <a:gd name="connsiteX0" fmla="*/ 69552 w 414998"/>
                        <a:gd name="connsiteY0" fmla="*/ 949386 h 965383"/>
                        <a:gd name="connsiteX1" fmla="*/ 217518 w 414998"/>
                        <a:gd name="connsiteY1" fmla="*/ 653490 h 965383"/>
                        <a:gd name="connsiteX2" fmla="*/ 7900 w 414998"/>
                        <a:gd name="connsiteY2" fmla="*/ 345266 h 965383"/>
                        <a:gd name="connsiteX3" fmla="*/ 57221 w 414998"/>
                        <a:gd name="connsiteY3" fmla="*/ 54 h 965383"/>
                        <a:gd name="connsiteX4" fmla="*/ 180526 w 414998"/>
                        <a:gd name="connsiteY4" fmla="*/ 320608 h 965383"/>
                        <a:gd name="connsiteX5" fmla="*/ 402475 w 414998"/>
                        <a:gd name="connsiteY5" fmla="*/ 567187 h 965383"/>
                        <a:gd name="connsiteX6" fmla="*/ 353153 w 414998"/>
                        <a:gd name="connsiteY6" fmla="*/ 887741 h 965383"/>
                        <a:gd name="connsiteX7" fmla="*/ 69552 w 414998"/>
                        <a:gd name="connsiteY7" fmla="*/ 949386 h 965383"/>
                        <a:gd name="connsiteX0" fmla="*/ 69552 w 526495"/>
                        <a:gd name="connsiteY0" fmla="*/ 949386 h 962398"/>
                        <a:gd name="connsiteX1" fmla="*/ 217518 w 526495"/>
                        <a:gd name="connsiteY1" fmla="*/ 653490 h 962398"/>
                        <a:gd name="connsiteX2" fmla="*/ 7900 w 526495"/>
                        <a:gd name="connsiteY2" fmla="*/ 345266 h 962398"/>
                        <a:gd name="connsiteX3" fmla="*/ 57221 w 526495"/>
                        <a:gd name="connsiteY3" fmla="*/ 54 h 962398"/>
                        <a:gd name="connsiteX4" fmla="*/ 180526 w 526495"/>
                        <a:gd name="connsiteY4" fmla="*/ 320608 h 962398"/>
                        <a:gd name="connsiteX5" fmla="*/ 402475 w 526495"/>
                        <a:gd name="connsiteY5" fmla="*/ 567187 h 962398"/>
                        <a:gd name="connsiteX6" fmla="*/ 513450 w 526495"/>
                        <a:gd name="connsiteY6" fmla="*/ 875412 h 962398"/>
                        <a:gd name="connsiteX7" fmla="*/ 69552 w 526495"/>
                        <a:gd name="connsiteY7" fmla="*/ 949386 h 962398"/>
                        <a:gd name="connsiteX0" fmla="*/ 69552 w 526495"/>
                        <a:gd name="connsiteY0" fmla="*/ 949386 h 978237"/>
                        <a:gd name="connsiteX1" fmla="*/ 217518 w 526495"/>
                        <a:gd name="connsiteY1" fmla="*/ 653490 h 978237"/>
                        <a:gd name="connsiteX2" fmla="*/ 7900 w 526495"/>
                        <a:gd name="connsiteY2" fmla="*/ 345266 h 978237"/>
                        <a:gd name="connsiteX3" fmla="*/ 57221 w 526495"/>
                        <a:gd name="connsiteY3" fmla="*/ 54 h 978237"/>
                        <a:gd name="connsiteX4" fmla="*/ 180526 w 526495"/>
                        <a:gd name="connsiteY4" fmla="*/ 320608 h 978237"/>
                        <a:gd name="connsiteX5" fmla="*/ 402475 w 526495"/>
                        <a:gd name="connsiteY5" fmla="*/ 567187 h 978237"/>
                        <a:gd name="connsiteX6" fmla="*/ 513450 w 526495"/>
                        <a:gd name="connsiteY6" fmla="*/ 875412 h 978237"/>
                        <a:gd name="connsiteX7" fmla="*/ 69552 w 526495"/>
                        <a:gd name="connsiteY7" fmla="*/ 949386 h 978237"/>
                        <a:gd name="connsiteX0" fmla="*/ 69552 w 575585"/>
                        <a:gd name="connsiteY0" fmla="*/ 949386 h 988374"/>
                        <a:gd name="connsiteX1" fmla="*/ 217518 w 575585"/>
                        <a:gd name="connsiteY1" fmla="*/ 653490 h 988374"/>
                        <a:gd name="connsiteX2" fmla="*/ 7900 w 575585"/>
                        <a:gd name="connsiteY2" fmla="*/ 345266 h 988374"/>
                        <a:gd name="connsiteX3" fmla="*/ 57221 w 575585"/>
                        <a:gd name="connsiteY3" fmla="*/ 54 h 988374"/>
                        <a:gd name="connsiteX4" fmla="*/ 180526 w 575585"/>
                        <a:gd name="connsiteY4" fmla="*/ 320608 h 988374"/>
                        <a:gd name="connsiteX5" fmla="*/ 402475 w 575585"/>
                        <a:gd name="connsiteY5" fmla="*/ 567187 h 988374"/>
                        <a:gd name="connsiteX6" fmla="*/ 513450 w 575585"/>
                        <a:gd name="connsiteY6" fmla="*/ 875412 h 988374"/>
                        <a:gd name="connsiteX7" fmla="*/ 69552 w 575585"/>
                        <a:gd name="connsiteY7" fmla="*/ 949386 h 988374"/>
                        <a:gd name="connsiteX0" fmla="*/ 69552 w 583305"/>
                        <a:gd name="connsiteY0" fmla="*/ 949386 h 988374"/>
                        <a:gd name="connsiteX1" fmla="*/ 217518 w 583305"/>
                        <a:gd name="connsiteY1" fmla="*/ 653490 h 988374"/>
                        <a:gd name="connsiteX2" fmla="*/ 7900 w 583305"/>
                        <a:gd name="connsiteY2" fmla="*/ 345266 h 988374"/>
                        <a:gd name="connsiteX3" fmla="*/ 57221 w 583305"/>
                        <a:gd name="connsiteY3" fmla="*/ 54 h 988374"/>
                        <a:gd name="connsiteX4" fmla="*/ 180526 w 583305"/>
                        <a:gd name="connsiteY4" fmla="*/ 320608 h 988374"/>
                        <a:gd name="connsiteX5" fmla="*/ 402475 w 583305"/>
                        <a:gd name="connsiteY5" fmla="*/ 567187 h 988374"/>
                        <a:gd name="connsiteX6" fmla="*/ 513450 w 583305"/>
                        <a:gd name="connsiteY6" fmla="*/ 875412 h 988374"/>
                        <a:gd name="connsiteX7" fmla="*/ 69552 w 583305"/>
                        <a:gd name="connsiteY7" fmla="*/ 949386 h 988374"/>
                        <a:gd name="connsiteX0" fmla="*/ 69552 w 543150"/>
                        <a:gd name="connsiteY0" fmla="*/ 949386 h 978934"/>
                        <a:gd name="connsiteX1" fmla="*/ 217518 w 543150"/>
                        <a:gd name="connsiteY1" fmla="*/ 653490 h 978934"/>
                        <a:gd name="connsiteX2" fmla="*/ 7900 w 543150"/>
                        <a:gd name="connsiteY2" fmla="*/ 345266 h 978934"/>
                        <a:gd name="connsiteX3" fmla="*/ 57221 w 543150"/>
                        <a:gd name="connsiteY3" fmla="*/ 54 h 978934"/>
                        <a:gd name="connsiteX4" fmla="*/ 180526 w 543150"/>
                        <a:gd name="connsiteY4" fmla="*/ 320608 h 978934"/>
                        <a:gd name="connsiteX5" fmla="*/ 451797 w 543150"/>
                        <a:gd name="connsiteY5" fmla="*/ 542529 h 978934"/>
                        <a:gd name="connsiteX6" fmla="*/ 513450 w 543150"/>
                        <a:gd name="connsiteY6" fmla="*/ 875412 h 978934"/>
                        <a:gd name="connsiteX7" fmla="*/ 69552 w 543150"/>
                        <a:gd name="connsiteY7" fmla="*/ 949386 h 978934"/>
                        <a:gd name="connsiteX0" fmla="*/ 69552 w 613922"/>
                        <a:gd name="connsiteY0" fmla="*/ 949386 h 955876"/>
                        <a:gd name="connsiteX1" fmla="*/ 217518 w 613922"/>
                        <a:gd name="connsiteY1" fmla="*/ 653490 h 955876"/>
                        <a:gd name="connsiteX2" fmla="*/ 7900 w 613922"/>
                        <a:gd name="connsiteY2" fmla="*/ 345266 h 955876"/>
                        <a:gd name="connsiteX3" fmla="*/ 57221 w 613922"/>
                        <a:gd name="connsiteY3" fmla="*/ 54 h 955876"/>
                        <a:gd name="connsiteX4" fmla="*/ 180526 w 613922"/>
                        <a:gd name="connsiteY4" fmla="*/ 320608 h 955876"/>
                        <a:gd name="connsiteX5" fmla="*/ 451797 w 613922"/>
                        <a:gd name="connsiteY5" fmla="*/ 542529 h 955876"/>
                        <a:gd name="connsiteX6" fmla="*/ 596969 w 613922"/>
                        <a:gd name="connsiteY6" fmla="*/ 832505 h 955876"/>
                        <a:gd name="connsiteX7" fmla="*/ 69552 w 613922"/>
                        <a:gd name="connsiteY7" fmla="*/ 949386 h 955876"/>
                        <a:gd name="connsiteX0" fmla="*/ 69552 w 598944"/>
                        <a:gd name="connsiteY0" fmla="*/ 949386 h 958082"/>
                        <a:gd name="connsiteX1" fmla="*/ 217518 w 598944"/>
                        <a:gd name="connsiteY1" fmla="*/ 653490 h 958082"/>
                        <a:gd name="connsiteX2" fmla="*/ 7900 w 598944"/>
                        <a:gd name="connsiteY2" fmla="*/ 345266 h 958082"/>
                        <a:gd name="connsiteX3" fmla="*/ 57221 w 598944"/>
                        <a:gd name="connsiteY3" fmla="*/ 54 h 958082"/>
                        <a:gd name="connsiteX4" fmla="*/ 180526 w 598944"/>
                        <a:gd name="connsiteY4" fmla="*/ 320608 h 958082"/>
                        <a:gd name="connsiteX5" fmla="*/ 451797 w 598944"/>
                        <a:gd name="connsiteY5" fmla="*/ 542529 h 958082"/>
                        <a:gd name="connsiteX6" fmla="*/ 596969 w 598944"/>
                        <a:gd name="connsiteY6" fmla="*/ 832505 h 958082"/>
                        <a:gd name="connsiteX7" fmla="*/ 69552 w 598944"/>
                        <a:gd name="connsiteY7" fmla="*/ 949386 h 958082"/>
                        <a:gd name="connsiteX0" fmla="*/ 69552 w 602648"/>
                        <a:gd name="connsiteY0" fmla="*/ 949386 h 949784"/>
                        <a:gd name="connsiteX1" fmla="*/ 217518 w 602648"/>
                        <a:gd name="connsiteY1" fmla="*/ 653490 h 949784"/>
                        <a:gd name="connsiteX2" fmla="*/ 7900 w 602648"/>
                        <a:gd name="connsiteY2" fmla="*/ 345266 h 949784"/>
                        <a:gd name="connsiteX3" fmla="*/ 57221 w 602648"/>
                        <a:gd name="connsiteY3" fmla="*/ 54 h 949784"/>
                        <a:gd name="connsiteX4" fmla="*/ 180526 w 602648"/>
                        <a:gd name="connsiteY4" fmla="*/ 320608 h 949784"/>
                        <a:gd name="connsiteX5" fmla="*/ 451797 w 602648"/>
                        <a:gd name="connsiteY5" fmla="*/ 542529 h 949784"/>
                        <a:gd name="connsiteX6" fmla="*/ 600685 w 602648"/>
                        <a:gd name="connsiteY6" fmla="*/ 708641 h 949784"/>
                        <a:gd name="connsiteX7" fmla="*/ 69552 w 602648"/>
                        <a:gd name="connsiteY7" fmla="*/ 949386 h 949784"/>
                        <a:gd name="connsiteX0" fmla="*/ 69552 w 609507"/>
                        <a:gd name="connsiteY0" fmla="*/ 949386 h 949725"/>
                        <a:gd name="connsiteX1" fmla="*/ 217518 w 609507"/>
                        <a:gd name="connsiteY1" fmla="*/ 653490 h 949725"/>
                        <a:gd name="connsiteX2" fmla="*/ 7900 w 609507"/>
                        <a:gd name="connsiteY2" fmla="*/ 345266 h 949725"/>
                        <a:gd name="connsiteX3" fmla="*/ 57221 w 609507"/>
                        <a:gd name="connsiteY3" fmla="*/ 54 h 949725"/>
                        <a:gd name="connsiteX4" fmla="*/ 180526 w 609507"/>
                        <a:gd name="connsiteY4" fmla="*/ 320608 h 949725"/>
                        <a:gd name="connsiteX5" fmla="*/ 451797 w 609507"/>
                        <a:gd name="connsiteY5" fmla="*/ 542529 h 949725"/>
                        <a:gd name="connsiteX6" fmla="*/ 600685 w 609507"/>
                        <a:gd name="connsiteY6" fmla="*/ 708641 h 949725"/>
                        <a:gd name="connsiteX7" fmla="*/ 69552 w 609507"/>
                        <a:gd name="connsiteY7" fmla="*/ 949386 h 949725"/>
                        <a:gd name="connsiteX0" fmla="*/ 69552 w 716489"/>
                        <a:gd name="connsiteY0" fmla="*/ 949386 h 949396"/>
                        <a:gd name="connsiteX1" fmla="*/ 217518 w 716489"/>
                        <a:gd name="connsiteY1" fmla="*/ 653490 h 949396"/>
                        <a:gd name="connsiteX2" fmla="*/ 7900 w 716489"/>
                        <a:gd name="connsiteY2" fmla="*/ 345266 h 949396"/>
                        <a:gd name="connsiteX3" fmla="*/ 57221 w 716489"/>
                        <a:gd name="connsiteY3" fmla="*/ 54 h 949396"/>
                        <a:gd name="connsiteX4" fmla="*/ 180526 w 716489"/>
                        <a:gd name="connsiteY4" fmla="*/ 320608 h 949396"/>
                        <a:gd name="connsiteX5" fmla="*/ 451797 w 716489"/>
                        <a:gd name="connsiteY5" fmla="*/ 542529 h 949396"/>
                        <a:gd name="connsiteX6" fmla="*/ 708803 w 716489"/>
                        <a:gd name="connsiteY6" fmla="*/ 664017 h 949396"/>
                        <a:gd name="connsiteX7" fmla="*/ 69552 w 716489"/>
                        <a:gd name="connsiteY7" fmla="*/ 949386 h 949396"/>
                        <a:gd name="connsiteX0" fmla="*/ 69552 w 728145"/>
                        <a:gd name="connsiteY0" fmla="*/ 949386 h 949394"/>
                        <a:gd name="connsiteX1" fmla="*/ 217518 w 728145"/>
                        <a:gd name="connsiteY1" fmla="*/ 653490 h 949394"/>
                        <a:gd name="connsiteX2" fmla="*/ 7900 w 728145"/>
                        <a:gd name="connsiteY2" fmla="*/ 345266 h 949394"/>
                        <a:gd name="connsiteX3" fmla="*/ 57221 w 728145"/>
                        <a:gd name="connsiteY3" fmla="*/ 54 h 949394"/>
                        <a:gd name="connsiteX4" fmla="*/ 180526 w 728145"/>
                        <a:gd name="connsiteY4" fmla="*/ 320608 h 949394"/>
                        <a:gd name="connsiteX5" fmla="*/ 451797 w 728145"/>
                        <a:gd name="connsiteY5" fmla="*/ 542529 h 949394"/>
                        <a:gd name="connsiteX6" fmla="*/ 708803 w 728145"/>
                        <a:gd name="connsiteY6" fmla="*/ 664017 h 949394"/>
                        <a:gd name="connsiteX7" fmla="*/ 69552 w 728145"/>
                        <a:gd name="connsiteY7" fmla="*/ 949386 h 94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8145" h="949394">
                          <a:moveTo>
                            <a:pt x="69552" y="949386"/>
                          </a:moveTo>
                          <a:cubicBezTo>
                            <a:pt x="-12329" y="947632"/>
                            <a:pt x="227793" y="754177"/>
                            <a:pt x="217518" y="653490"/>
                          </a:cubicBezTo>
                          <a:cubicBezTo>
                            <a:pt x="207243" y="552803"/>
                            <a:pt x="34616" y="454172"/>
                            <a:pt x="7900" y="345266"/>
                          </a:cubicBezTo>
                          <a:cubicBezTo>
                            <a:pt x="-18816" y="236360"/>
                            <a:pt x="28450" y="4164"/>
                            <a:pt x="57221" y="54"/>
                          </a:cubicBezTo>
                          <a:cubicBezTo>
                            <a:pt x="85992" y="-4056"/>
                            <a:pt x="114763" y="230196"/>
                            <a:pt x="180526" y="320608"/>
                          </a:cubicBezTo>
                          <a:cubicBezTo>
                            <a:pt x="246289" y="411020"/>
                            <a:pt x="423026" y="448007"/>
                            <a:pt x="451797" y="542529"/>
                          </a:cubicBezTo>
                          <a:cubicBezTo>
                            <a:pt x="529890" y="612393"/>
                            <a:pt x="565142" y="635395"/>
                            <a:pt x="708803" y="664017"/>
                          </a:cubicBezTo>
                          <a:cubicBezTo>
                            <a:pt x="852464" y="692639"/>
                            <a:pt x="151433" y="951141"/>
                            <a:pt x="69552" y="949386"/>
                          </a:cubicBezTo>
                          <a:close/>
                        </a:path>
                      </a:pathLst>
                    </a:custGeom>
                    <a:grpFill/>
                    <a:ln>
                      <a:solidFill>
                        <a:srgbClr val="F1991B"/>
                      </a:solidFill>
                    </a:ln>
                    <a:effectLst>
                      <a:outerShdw blurRad="400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grpSp>
                  <p:nvGrpSpPr>
                    <p:cNvPr id="2085" name="Group 1426"/>
                    <p:cNvGrpSpPr/>
                    <p:nvPr/>
                  </p:nvGrpSpPr>
                  <p:grpSpPr>
                    <a:xfrm rot="20962443">
                      <a:off x="1977075" y="3604641"/>
                      <a:ext cx="393701" cy="363804"/>
                      <a:chOff x="2378503" y="61282"/>
                      <a:chExt cx="4043770" cy="4549847"/>
                    </a:xfrm>
                    <a:grpFill/>
                  </p:grpSpPr>
                  <p:sp>
                    <p:nvSpPr>
                      <p:cNvPr id="2086" name="Freeform 2085"/>
                      <p:cNvSpPr/>
                      <p:nvPr/>
                    </p:nvSpPr>
                    <p:spPr>
                      <a:xfrm>
                        <a:off x="2955464" y="270645"/>
                        <a:ext cx="759247" cy="2344347"/>
                      </a:xfrm>
                      <a:custGeom>
                        <a:avLst/>
                        <a:gdLst>
                          <a:gd name="connsiteX0" fmla="*/ 656478 w 711980"/>
                          <a:gd name="connsiteY0" fmla="*/ 2182824 h 2182961"/>
                          <a:gd name="connsiteX1" fmla="*/ 163259 w 711980"/>
                          <a:gd name="connsiteY1" fmla="*/ 1886928 h 2182961"/>
                          <a:gd name="connsiteX2" fmla="*/ 2962 w 711980"/>
                          <a:gd name="connsiteY2" fmla="*/ 1233492 h 2182961"/>
                          <a:gd name="connsiteX3" fmla="*/ 274233 w 711980"/>
                          <a:gd name="connsiteY3" fmla="*/ 518410 h 2182961"/>
                          <a:gd name="connsiteX4" fmla="*/ 237242 w 711980"/>
                          <a:gd name="connsiteY4" fmla="*/ 593 h 2182961"/>
                          <a:gd name="connsiteX5" fmla="*/ 397538 w 711980"/>
                          <a:gd name="connsiteY5" fmla="*/ 617042 h 2182961"/>
                          <a:gd name="connsiteX6" fmla="*/ 261902 w 711980"/>
                          <a:gd name="connsiteY6" fmla="*/ 1282808 h 2182961"/>
                          <a:gd name="connsiteX7" fmla="*/ 372877 w 711980"/>
                          <a:gd name="connsiteY7" fmla="*/ 1603361 h 2182961"/>
                          <a:gd name="connsiteX8" fmla="*/ 582495 w 711980"/>
                          <a:gd name="connsiteY8" fmla="*/ 1775967 h 2182961"/>
                          <a:gd name="connsiteX9" fmla="*/ 693469 w 711980"/>
                          <a:gd name="connsiteY9" fmla="*/ 1923915 h 2182961"/>
                          <a:gd name="connsiteX10" fmla="*/ 656478 w 711980"/>
                          <a:gd name="connsiteY10" fmla="*/ 2182824 h 2182961"/>
                          <a:gd name="connsiteX0" fmla="*/ 483152 w 695103"/>
                          <a:gd name="connsiteY0" fmla="*/ 2244469 h 2244581"/>
                          <a:gd name="connsiteX1" fmla="*/ 162560 w 695103"/>
                          <a:gd name="connsiteY1" fmla="*/ 1886928 h 2244581"/>
                          <a:gd name="connsiteX2" fmla="*/ 2263 w 695103"/>
                          <a:gd name="connsiteY2" fmla="*/ 1233492 h 2244581"/>
                          <a:gd name="connsiteX3" fmla="*/ 273534 w 695103"/>
                          <a:gd name="connsiteY3" fmla="*/ 518410 h 2244581"/>
                          <a:gd name="connsiteX4" fmla="*/ 236543 w 695103"/>
                          <a:gd name="connsiteY4" fmla="*/ 593 h 2244581"/>
                          <a:gd name="connsiteX5" fmla="*/ 396839 w 695103"/>
                          <a:gd name="connsiteY5" fmla="*/ 617042 h 2244581"/>
                          <a:gd name="connsiteX6" fmla="*/ 261203 w 695103"/>
                          <a:gd name="connsiteY6" fmla="*/ 1282808 h 2244581"/>
                          <a:gd name="connsiteX7" fmla="*/ 372178 w 695103"/>
                          <a:gd name="connsiteY7" fmla="*/ 1603361 h 2244581"/>
                          <a:gd name="connsiteX8" fmla="*/ 581796 w 695103"/>
                          <a:gd name="connsiteY8" fmla="*/ 1775967 h 2244581"/>
                          <a:gd name="connsiteX9" fmla="*/ 692770 w 695103"/>
                          <a:gd name="connsiteY9" fmla="*/ 1923915 h 2244581"/>
                          <a:gd name="connsiteX10" fmla="*/ 483152 w 695103"/>
                          <a:gd name="connsiteY10" fmla="*/ 2244469 h 2244581"/>
                          <a:gd name="connsiteX0" fmla="*/ 483152 w 695103"/>
                          <a:gd name="connsiteY0" fmla="*/ 2244469 h 2257157"/>
                          <a:gd name="connsiteX1" fmla="*/ 162560 w 695103"/>
                          <a:gd name="connsiteY1" fmla="*/ 1886928 h 2257157"/>
                          <a:gd name="connsiteX2" fmla="*/ 2263 w 695103"/>
                          <a:gd name="connsiteY2" fmla="*/ 1233492 h 2257157"/>
                          <a:gd name="connsiteX3" fmla="*/ 273534 w 695103"/>
                          <a:gd name="connsiteY3" fmla="*/ 518410 h 2257157"/>
                          <a:gd name="connsiteX4" fmla="*/ 236543 w 695103"/>
                          <a:gd name="connsiteY4" fmla="*/ 593 h 2257157"/>
                          <a:gd name="connsiteX5" fmla="*/ 396839 w 695103"/>
                          <a:gd name="connsiteY5" fmla="*/ 617042 h 2257157"/>
                          <a:gd name="connsiteX6" fmla="*/ 261203 w 695103"/>
                          <a:gd name="connsiteY6" fmla="*/ 1282808 h 2257157"/>
                          <a:gd name="connsiteX7" fmla="*/ 372178 w 695103"/>
                          <a:gd name="connsiteY7" fmla="*/ 1603361 h 2257157"/>
                          <a:gd name="connsiteX8" fmla="*/ 581796 w 695103"/>
                          <a:gd name="connsiteY8" fmla="*/ 1775967 h 2257157"/>
                          <a:gd name="connsiteX9" fmla="*/ 692770 w 695103"/>
                          <a:gd name="connsiteY9" fmla="*/ 1923915 h 2257157"/>
                          <a:gd name="connsiteX10" fmla="*/ 483152 w 695103"/>
                          <a:gd name="connsiteY10" fmla="*/ 2244469 h 2257157"/>
                          <a:gd name="connsiteX0" fmla="*/ 446049 w 696581"/>
                          <a:gd name="connsiteY0" fmla="*/ 2256798 h 2269152"/>
                          <a:gd name="connsiteX1" fmla="*/ 162448 w 696581"/>
                          <a:gd name="connsiteY1" fmla="*/ 1886928 h 2269152"/>
                          <a:gd name="connsiteX2" fmla="*/ 2151 w 696581"/>
                          <a:gd name="connsiteY2" fmla="*/ 1233492 h 2269152"/>
                          <a:gd name="connsiteX3" fmla="*/ 273422 w 696581"/>
                          <a:gd name="connsiteY3" fmla="*/ 518410 h 2269152"/>
                          <a:gd name="connsiteX4" fmla="*/ 236431 w 696581"/>
                          <a:gd name="connsiteY4" fmla="*/ 593 h 2269152"/>
                          <a:gd name="connsiteX5" fmla="*/ 396727 w 696581"/>
                          <a:gd name="connsiteY5" fmla="*/ 617042 h 2269152"/>
                          <a:gd name="connsiteX6" fmla="*/ 261091 w 696581"/>
                          <a:gd name="connsiteY6" fmla="*/ 1282808 h 2269152"/>
                          <a:gd name="connsiteX7" fmla="*/ 372066 w 696581"/>
                          <a:gd name="connsiteY7" fmla="*/ 1603361 h 2269152"/>
                          <a:gd name="connsiteX8" fmla="*/ 581684 w 696581"/>
                          <a:gd name="connsiteY8" fmla="*/ 1775967 h 2269152"/>
                          <a:gd name="connsiteX9" fmla="*/ 692658 w 696581"/>
                          <a:gd name="connsiteY9" fmla="*/ 1923915 h 2269152"/>
                          <a:gd name="connsiteX10" fmla="*/ 446049 w 696581"/>
                          <a:gd name="connsiteY10" fmla="*/ 2256798 h 2269152"/>
                          <a:gd name="connsiteX0" fmla="*/ 446049 w 696581"/>
                          <a:gd name="connsiteY0" fmla="*/ 2256798 h 2283325"/>
                          <a:gd name="connsiteX1" fmla="*/ 162448 w 696581"/>
                          <a:gd name="connsiteY1" fmla="*/ 1886928 h 2283325"/>
                          <a:gd name="connsiteX2" fmla="*/ 2151 w 696581"/>
                          <a:gd name="connsiteY2" fmla="*/ 1233492 h 2283325"/>
                          <a:gd name="connsiteX3" fmla="*/ 273422 w 696581"/>
                          <a:gd name="connsiteY3" fmla="*/ 518410 h 2283325"/>
                          <a:gd name="connsiteX4" fmla="*/ 236431 w 696581"/>
                          <a:gd name="connsiteY4" fmla="*/ 593 h 2283325"/>
                          <a:gd name="connsiteX5" fmla="*/ 396727 w 696581"/>
                          <a:gd name="connsiteY5" fmla="*/ 617042 h 2283325"/>
                          <a:gd name="connsiteX6" fmla="*/ 261091 w 696581"/>
                          <a:gd name="connsiteY6" fmla="*/ 1282808 h 2283325"/>
                          <a:gd name="connsiteX7" fmla="*/ 372066 w 696581"/>
                          <a:gd name="connsiteY7" fmla="*/ 1603361 h 2283325"/>
                          <a:gd name="connsiteX8" fmla="*/ 581684 w 696581"/>
                          <a:gd name="connsiteY8" fmla="*/ 1775967 h 2283325"/>
                          <a:gd name="connsiteX9" fmla="*/ 692658 w 696581"/>
                          <a:gd name="connsiteY9" fmla="*/ 1923915 h 2283325"/>
                          <a:gd name="connsiteX10" fmla="*/ 446049 w 696581"/>
                          <a:gd name="connsiteY10" fmla="*/ 2256798 h 2283325"/>
                          <a:gd name="connsiteX0" fmla="*/ 446049 w 756731"/>
                          <a:gd name="connsiteY0" fmla="*/ 2256798 h 2256906"/>
                          <a:gd name="connsiteX1" fmla="*/ 162448 w 756731"/>
                          <a:gd name="connsiteY1" fmla="*/ 1886928 h 2256906"/>
                          <a:gd name="connsiteX2" fmla="*/ 2151 w 756731"/>
                          <a:gd name="connsiteY2" fmla="*/ 1233492 h 2256906"/>
                          <a:gd name="connsiteX3" fmla="*/ 273422 w 756731"/>
                          <a:gd name="connsiteY3" fmla="*/ 518410 h 2256906"/>
                          <a:gd name="connsiteX4" fmla="*/ 236431 w 756731"/>
                          <a:gd name="connsiteY4" fmla="*/ 593 h 2256906"/>
                          <a:gd name="connsiteX5" fmla="*/ 396727 w 756731"/>
                          <a:gd name="connsiteY5" fmla="*/ 617042 h 2256906"/>
                          <a:gd name="connsiteX6" fmla="*/ 261091 w 756731"/>
                          <a:gd name="connsiteY6" fmla="*/ 1282808 h 2256906"/>
                          <a:gd name="connsiteX7" fmla="*/ 372066 w 756731"/>
                          <a:gd name="connsiteY7" fmla="*/ 1603361 h 2256906"/>
                          <a:gd name="connsiteX8" fmla="*/ 581684 w 756731"/>
                          <a:gd name="connsiteY8" fmla="*/ 1775967 h 2256906"/>
                          <a:gd name="connsiteX9" fmla="*/ 754311 w 756731"/>
                          <a:gd name="connsiteY9" fmla="*/ 1923915 h 2256906"/>
                          <a:gd name="connsiteX10" fmla="*/ 446049 w 756731"/>
                          <a:gd name="connsiteY10" fmla="*/ 2256798 h 2256906"/>
                          <a:gd name="connsiteX0" fmla="*/ 446049 w 774156"/>
                          <a:gd name="connsiteY0" fmla="*/ 2256798 h 2256930"/>
                          <a:gd name="connsiteX1" fmla="*/ 162448 w 774156"/>
                          <a:gd name="connsiteY1" fmla="*/ 1886928 h 2256930"/>
                          <a:gd name="connsiteX2" fmla="*/ 2151 w 774156"/>
                          <a:gd name="connsiteY2" fmla="*/ 1233492 h 2256930"/>
                          <a:gd name="connsiteX3" fmla="*/ 273422 w 774156"/>
                          <a:gd name="connsiteY3" fmla="*/ 518410 h 2256930"/>
                          <a:gd name="connsiteX4" fmla="*/ 236431 w 774156"/>
                          <a:gd name="connsiteY4" fmla="*/ 593 h 2256930"/>
                          <a:gd name="connsiteX5" fmla="*/ 396727 w 774156"/>
                          <a:gd name="connsiteY5" fmla="*/ 617042 h 2256930"/>
                          <a:gd name="connsiteX6" fmla="*/ 261091 w 774156"/>
                          <a:gd name="connsiteY6" fmla="*/ 1282808 h 2256930"/>
                          <a:gd name="connsiteX7" fmla="*/ 372066 w 774156"/>
                          <a:gd name="connsiteY7" fmla="*/ 1603361 h 2256930"/>
                          <a:gd name="connsiteX8" fmla="*/ 581684 w 774156"/>
                          <a:gd name="connsiteY8" fmla="*/ 1775967 h 2256930"/>
                          <a:gd name="connsiteX9" fmla="*/ 754311 w 774156"/>
                          <a:gd name="connsiteY9" fmla="*/ 1923915 h 2256930"/>
                          <a:gd name="connsiteX10" fmla="*/ 446049 w 774156"/>
                          <a:gd name="connsiteY10" fmla="*/ 2256798 h 2256930"/>
                          <a:gd name="connsiteX0" fmla="*/ 421320 w 757479"/>
                          <a:gd name="connsiteY0" fmla="*/ 2355430 h 2355512"/>
                          <a:gd name="connsiteX1" fmla="*/ 162380 w 757479"/>
                          <a:gd name="connsiteY1" fmla="*/ 1886928 h 2355512"/>
                          <a:gd name="connsiteX2" fmla="*/ 2083 w 757479"/>
                          <a:gd name="connsiteY2" fmla="*/ 1233492 h 2355512"/>
                          <a:gd name="connsiteX3" fmla="*/ 273354 w 757479"/>
                          <a:gd name="connsiteY3" fmla="*/ 518410 h 2355512"/>
                          <a:gd name="connsiteX4" fmla="*/ 236363 w 757479"/>
                          <a:gd name="connsiteY4" fmla="*/ 593 h 2355512"/>
                          <a:gd name="connsiteX5" fmla="*/ 396659 w 757479"/>
                          <a:gd name="connsiteY5" fmla="*/ 617042 h 2355512"/>
                          <a:gd name="connsiteX6" fmla="*/ 261023 w 757479"/>
                          <a:gd name="connsiteY6" fmla="*/ 1282808 h 2355512"/>
                          <a:gd name="connsiteX7" fmla="*/ 371998 w 757479"/>
                          <a:gd name="connsiteY7" fmla="*/ 1603361 h 2355512"/>
                          <a:gd name="connsiteX8" fmla="*/ 581616 w 757479"/>
                          <a:gd name="connsiteY8" fmla="*/ 1775967 h 2355512"/>
                          <a:gd name="connsiteX9" fmla="*/ 754243 w 757479"/>
                          <a:gd name="connsiteY9" fmla="*/ 1923915 h 2355512"/>
                          <a:gd name="connsiteX10" fmla="*/ 421320 w 757479"/>
                          <a:gd name="connsiteY10" fmla="*/ 2355430 h 2355512"/>
                          <a:gd name="connsiteX0" fmla="*/ 458414 w 756392"/>
                          <a:gd name="connsiteY0" fmla="*/ 2318443 h 2318533"/>
                          <a:gd name="connsiteX1" fmla="*/ 162483 w 756392"/>
                          <a:gd name="connsiteY1" fmla="*/ 1886928 h 2318533"/>
                          <a:gd name="connsiteX2" fmla="*/ 2186 w 756392"/>
                          <a:gd name="connsiteY2" fmla="*/ 1233492 h 2318533"/>
                          <a:gd name="connsiteX3" fmla="*/ 273457 w 756392"/>
                          <a:gd name="connsiteY3" fmla="*/ 518410 h 2318533"/>
                          <a:gd name="connsiteX4" fmla="*/ 236466 w 756392"/>
                          <a:gd name="connsiteY4" fmla="*/ 593 h 2318533"/>
                          <a:gd name="connsiteX5" fmla="*/ 396762 w 756392"/>
                          <a:gd name="connsiteY5" fmla="*/ 617042 h 2318533"/>
                          <a:gd name="connsiteX6" fmla="*/ 261126 w 756392"/>
                          <a:gd name="connsiteY6" fmla="*/ 1282808 h 2318533"/>
                          <a:gd name="connsiteX7" fmla="*/ 372101 w 756392"/>
                          <a:gd name="connsiteY7" fmla="*/ 1603361 h 2318533"/>
                          <a:gd name="connsiteX8" fmla="*/ 581719 w 756392"/>
                          <a:gd name="connsiteY8" fmla="*/ 1775967 h 2318533"/>
                          <a:gd name="connsiteX9" fmla="*/ 754346 w 756392"/>
                          <a:gd name="connsiteY9" fmla="*/ 1923915 h 2318533"/>
                          <a:gd name="connsiteX10" fmla="*/ 458414 w 756392"/>
                          <a:gd name="connsiteY10" fmla="*/ 2318443 h 2318533"/>
                          <a:gd name="connsiteX0" fmla="*/ 421320 w 757479"/>
                          <a:gd name="connsiteY0" fmla="*/ 2330772 h 2330859"/>
                          <a:gd name="connsiteX1" fmla="*/ 162380 w 757479"/>
                          <a:gd name="connsiteY1" fmla="*/ 1886928 h 2330859"/>
                          <a:gd name="connsiteX2" fmla="*/ 2083 w 757479"/>
                          <a:gd name="connsiteY2" fmla="*/ 1233492 h 2330859"/>
                          <a:gd name="connsiteX3" fmla="*/ 273354 w 757479"/>
                          <a:gd name="connsiteY3" fmla="*/ 518410 h 2330859"/>
                          <a:gd name="connsiteX4" fmla="*/ 236363 w 757479"/>
                          <a:gd name="connsiteY4" fmla="*/ 593 h 2330859"/>
                          <a:gd name="connsiteX5" fmla="*/ 396659 w 757479"/>
                          <a:gd name="connsiteY5" fmla="*/ 617042 h 2330859"/>
                          <a:gd name="connsiteX6" fmla="*/ 261023 w 757479"/>
                          <a:gd name="connsiteY6" fmla="*/ 1282808 h 2330859"/>
                          <a:gd name="connsiteX7" fmla="*/ 371998 w 757479"/>
                          <a:gd name="connsiteY7" fmla="*/ 1603361 h 2330859"/>
                          <a:gd name="connsiteX8" fmla="*/ 581616 w 757479"/>
                          <a:gd name="connsiteY8" fmla="*/ 1775967 h 2330859"/>
                          <a:gd name="connsiteX9" fmla="*/ 754243 w 757479"/>
                          <a:gd name="connsiteY9" fmla="*/ 1923915 h 2330859"/>
                          <a:gd name="connsiteX10" fmla="*/ 421320 w 757479"/>
                          <a:gd name="connsiteY10" fmla="*/ 2330772 h 2330859"/>
                          <a:gd name="connsiteX0" fmla="*/ 423088 w 759247"/>
                          <a:gd name="connsiteY0" fmla="*/ 2330772 h 2330859"/>
                          <a:gd name="connsiteX1" fmla="*/ 164148 w 759247"/>
                          <a:gd name="connsiteY1" fmla="*/ 1886928 h 2330859"/>
                          <a:gd name="connsiteX2" fmla="*/ 3851 w 759247"/>
                          <a:gd name="connsiteY2" fmla="*/ 1233492 h 2330859"/>
                          <a:gd name="connsiteX3" fmla="*/ 275122 w 759247"/>
                          <a:gd name="connsiteY3" fmla="*/ 518410 h 2330859"/>
                          <a:gd name="connsiteX4" fmla="*/ 238131 w 759247"/>
                          <a:gd name="connsiteY4" fmla="*/ 593 h 2330859"/>
                          <a:gd name="connsiteX5" fmla="*/ 398427 w 759247"/>
                          <a:gd name="connsiteY5" fmla="*/ 617042 h 2330859"/>
                          <a:gd name="connsiteX6" fmla="*/ 262791 w 759247"/>
                          <a:gd name="connsiteY6" fmla="*/ 1282808 h 2330859"/>
                          <a:gd name="connsiteX7" fmla="*/ 373766 w 759247"/>
                          <a:gd name="connsiteY7" fmla="*/ 1603361 h 2330859"/>
                          <a:gd name="connsiteX8" fmla="*/ 583384 w 759247"/>
                          <a:gd name="connsiteY8" fmla="*/ 1775967 h 2330859"/>
                          <a:gd name="connsiteX9" fmla="*/ 756011 w 759247"/>
                          <a:gd name="connsiteY9" fmla="*/ 1923915 h 2330859"/>
                          <a:gd name="connsiteX10" fmla="*/ 423088 w 759247"/>
                          <a:gd name="connsiteY10" fmla="*/ 2330772 h 2330859"/>
                          <a:gd name="connsiteX0" fmla="*/ 423088 w 759247"/>
                          <a:gd name="connsiteY0" fmla="*/ 2330772 h 2344347"/>
                          <a:gd name="connsiteX1" fmla="*/ 164148 w 759247"/>
                          <a:gd name="connsiteY1" fmla="*/ 1886928 h 2344347"/>
                          <a:gd name="connsiteX2" fmla="*/ 3851 w 759247"/>
                          <a:gd name="connsiteY2" fmla="*/ 1233492 h 2344347"/>
                          <a:gd name="connsiteX3" fmla="*/ 275122 w 759247"/>
                          <a:gd name="connsiteY3" fmla="*/ 518410 h 2344347"/>
                          <a:gd name="connsiteX4" fmla="*/ 238131 w 759247"/>
                          <a:gd name="connsiteY4" fmla="*/ 593 h 2344347"/>
                          <a:gd name="connsiteX5" fmla="*/ 398427 w 759247"/>
                          <a:gd name="connsiteY5" fmla="*/ 617042 h 2344347"/>
                          <a:gd name="connsiteX6" fmla="*/ 262791 w 759247"/>
                          <a:gd name="connsiteY6" fmla="*/ 1282808 h 2344347"/>
                          <a:gd name="connsiteX7" fmla="*/ 373766 w 759247"/>
                          <a:gd name="connsiteY7" fmla="*/ 1603361 h 2344347"/>
                          <a:gd name="connsiteX8" fmla="*/ 583384 w 759247"/>
                          <a:gd name="connsiteY8" fmla="*/ 1775967 h 2344347"/>
                          <a:gd name="connsiteX9" fmla="*/ 756011 w 759247"/>
                          <a:gd name="connsiteY9" fmla="*/ 1923915 h 2344347"/>
                          <a:gd name="connsiteX10" fmla="*/ 423088 w 759247"/>
                          <a:gd name="connsiteY10" fmla="*/ 2330772 h 234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247" h="2344347">
                            <a:moveTo>
                              <a:pt x="423088" y="2330772"/>
                            </a:moveTo>
                            <a:cubicBezTo>
                              <a:pt x="373766" y="2238305"/>
                              <a:pt x="295674" y="2045150"/>
                              <a:pt x="164148" y="1886928"/>
                            </a:cubicBezTo>
                            <a:cubicBezTo>
                              <a:pt x="32622" y="1728706"/>
                              <a:pt x="-14645" y="1461578"/>
                              <a:pt x="3851" y="1233492"/>
                            </a:cubicBezTo>
                            <a:cubicBezTo>
                              <a:pt x="22347" y="1005406"/>
                              <a:pt x="236075" y="723893"/>
                              <a:pt x="275122" y="518410"/>
                            </a:cubicBezTo>
                            <a:cubicBezTo>
                              <a:pt x="314169" y="312927"/>
                              <a:pt x="217580" y="-15846"/>
                              <a:pt x="238131" y="593"/>
                            </a:cubicBezTo>
                            <a:cubicBezTo>
                              <a:pt x="258682" y="17032"/>
                              <a:pt x="394317" y="403340"/>
                              <a:pt x="398427" y="617042"/>
                            </a:cubicBezTo>
                            <a:cubicBezTo>
                              <a:pt x="402537" y="830744"/>
                              <a:pt x="266901" y="1118422"/>
                              <a:pt x="262791" y="1282808"/>
                            </a:cubicBezTo>
                            <a:cubicBezTo>
                              <a:pt x="258681" y="1447194"/>
                              <a:pt x="320334" y="1521168"/>
                              <a:pt x="373766" y="1603361"/>
                            </a:cubicBezTo>
                            <a:cubicBezTo>
                              <a:pt x="427198" y="1685554"/>
                              <a:pt x="529952" y="1722541"/>
                              <a:pt x="583384" y="1775967"/>
                            </a:cubicBezTo>
                            <a:cubicBezTo>
                              <a:pt x="636816" y="1829393"/>
                              <a:pt x="782727" y="1831447"/>
                              <a:pt x="756011" y="1923915"/>
                            </a:cubicBezTo>
                            <a:cubicBezTo>
                              <a:pt x="729295" y="2016383"/>
                              <a:pt x="472410" y="2423239"/>
                              <a:pt x="423088" y="2330772"/>
                            </a:cubicBezTo>
                            <a:close/>
                          </a:path>
                        </a:pathLst>
                      </a:custGeom>
                      <a:grpFill/>
                      <a:ln>
                        <a:solidFill>
                          <a:srgbClr val="F1991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sp>
                    <p:nvSpPr>
                      <p:cNvPr id="2087" name="Freeform 2086"/>
                      <p:cNvSpPr/>
                      <p:nvPr/>
                    </p:nvSpPr>
                    <p:spPr>
                      <a:xfrm>
                        <a:off x="4438165" y="61282"/>
                        <a:ext cx="750344" cy="1951440"/>
                      </a:xfrm>
                      <a:custGeom>
                        <a:avLst/>
                        <a:gdLst>
                          <a:gd name="connsiteX0" fmla="*/ 179615 w 731863"/>
                          <a:gd name="connsiteY0" fmla="*/ 1948344 h 1948439"/>
                          <a:gd name="connsiteX1" fmla="*/ 19319 w 731863"/>
                          <a:gd name="connsiteY1" fmla="*/ 1714093 h 1948439"/>
                          <a:gd name="connsiteX2" fmla="*/ 31649 w 731863"/>
                          <a:gd name="connsiteY2" fmla="*/ 1381211 h 1948439"/>
                          <a:gd name="connsiteX3" fmla="*/ 278259 w 731863"/>
                          <a:gd name="connsiteY3" fmla="*/ 1122302 h 1948439"/>
                          <a:gd name="connsiteX4" fmla="*/ 475546 w 731863"/>
                          <a:gd name="connsiteY4" fmla="*/ 875722 h 1948439"/>
                          <a:gd name="connsiteX5" fmla="*/ 438555 w 731863"/>
                          <a:gd name="connsiteY5" fmla="*/ 370234 h 1948439"/>
                          <a:gd name="connsiteX6" fmla="*/ 672834 w 731863"/>
                          <a:gd name="connsiteY6" fmla="*/ 364 h 1948439"/>
                          <a:gd name="connsiteX7" fmla="*/ 549529 w 731863"/>
                          <a:gd name="connsiteY7" fmla="*/ 308589 h 1948439"/>
                          <a:gd name="connsiteX8" fmla="*/ 623512 w 731863"/>
                          <a:gd name="connsiteY8" fmla="*/ 653800 h 1948439"/>
                          <a:gd name="connsiteX9" fmla="*/ 722156 w 731863"/>
                          <a:gd name="connsiteY9" fmla="*/ 1072986 h 1948439"/>
                          <a:gd name="connsiteX10" fmla="*/ 364572 w 731863"/>
                          <a:gd name="connsiteY10" fmla="*/ 1405869 h 1948439"/>
                          <a:gd name="connsiteX11" fmla="*/ 376902 w 731863"/>
                          <a:gd name="connsiteY11" fmla="*/ 1738751 h 1948439"/>
                          <a:gd name="connsiteX12" fmla="*/ 179615 w 731863"/>
                          <a:gd name="connsiteY12" fmla="*/ 1948344 h 1948439"/>
                          <a:gd name="connsiteX0" fmla="*/ 206962 w 759210"/>
                          <a:gd name="connsiteY0" fmla="*/ 1948344 h 1948968"/>
                          <a:gd name="connsiteX1" fmla="*/ 9674 w 759210"/>
                          <a:gd name="connsiteY1" fmla="*/ 1788067 h 1948968"/>
                          <a:gd name="connsiteX2" fmla="*/ 58996 w 759210"/>
                          <a:gd name="connsiteY2" fmla="*/ 1381211 h 1948968"/>
                          <a:gd name="connsiteX3" fmla="*/ 305606 w 759210"/>
                          <a:gd name="connsiteY3" fmla="*/ 1122302 h 1948968"/>
                          <a:gd name="connsiteX4" fmla="*/ 502893 w 759210"/>
                          <a:gd name="connsiteY4" fmla="*/ 875722 h 1948968"/>
                          <a:gd name="connsiteX5" fmla="*/ 465902 w 759210"/>
                          <a:gd name="connsiteY5" fmla="*/ 370234 h 1948968"/>
                          <a:gd name="connsiteX6" fmla="*/ 700181 w 759210"/>
                          <a:gd name="connsiteY6" fmla="*/ 364 h 1948968"/>
                          <a:gd name="connsiteX7" fmla="*/ 576876 w 759210"/>
                          <a:gd name="connsiteY7" fmla="*/ 308589 h 1948968"/>
                          <a:gd name="connsiteX8" fmla="*/ 650859 w 759210"/>
                          <a:gd name="connsiteY8" fmla="*/ 653800 h 1948968"/>
                          <a:gd name="connsiteX9" fmla="*/ 749503 w 759210"/>
                          <a:gd name="connsiteY9" fmla="*/ 1072986 h 1948968"/>
                          <a:gd name="connsiteX10" fmla="*/ 391919 w 759210"/>
                          <a:gd name="connsiteY10" fmla="*/ 1405869 h 1948968"/>
                          <a:gd name="connsiteX11" fmla="*/ 404249 w 759210"/>
                          <a:gd name="connsiteY11" fmla="*/ 1738751 h 1948968"/>
                          <a:gd name="connsiteX12" fmla="*/ 206962 w 759210"/>
                          <a:gd name="connsiteY12" fmla="*/ 1948344 h 1948968"/>
                          <a:gd name="connsiteX0" fmla="*/ 198034 w 750282"/>
                          <a:gd name="connsiteY0" fmla="*/ 1948344 h 1952269"/>
                          <a:gd name="connsiteX1" fmla="*/ 746 w 750282"/>
                          <a:gd name="connsiteY1" fmla="*/ 1788067 h 1952269"/>
                          <a:gd name="connsiteX2" fmla="*/ 50068 w 750282"/>
                          <a:gd name="connsiteY2" fmla="*/ 1381211 h 1952269"/>
                          <a:gd name="connsiteX3" fmla="*/ 296678 w 750282"/>
                          <a:gd name="connsiteY3" fmla="*/ 1122302 h 1952269"/>
                          <a:gd name="connsiteX4" fmla="*/ 493965 w 750282"/>
                          <a:gd name="connsiteY4" fmla="*/ 875722 h 1952269"/>
                          <a:gd name="connsiteX5" fmla="*/ 456974 w 750282"/>
                          <a:gd name="connsiteY5" fmla="*/ 370234 h 1952269"/>
                          <a:gd name="connsiteX6" fmla="*/ 691253 w 750282"/>
                          <a:gd name="connsiteY6" fmla="*/ 364 h 1952269"/>
                          <a:gd name="connsiteX7" fmla="*/ 567948 w 750282"/>
                          <a:gd name="connsiteY7" fmla="*/ 308589 h 1952269"/>
                          <a:gd name="connsiteX8" fmla="*/ 641931 w 750282"/>
                          <a:gd name="connsiteY8" fmla="*/ 653800 h 1952269"/>
                          <a:gd name="connsiteX9" fmla="*/ 740575 w 750282"/>
                          <a:gd name="connsiteY9" fmla="*/ 1072986 h 1952269"/>
                          <a:gd name="connsiteX10" fmla="*/ 382991 w 750282"/>
                          <a:gd name="connsiteY10" fmla="*/ 1405869 h 1952269"/>
                          <a:gd name="connsiteX11" fmla="*/ 395321 w 750282"/>
                          <a:gd name="connsiteY11" fmla="*/ 1738751 h 1952269"/>
                          <a:gd name="connsiteX12" fmla="*/ 198034 w 750282"/>
                          <a:gd name="connsiteY12" fmla="*/ 1948344 h 1952269"/>
                          <a:gd name="connsiteX0" fmla="*/ 198096 w 750344"/>
                          <a:gd name="connsiteY0" fmla="*/ 1948344 h 1951440"/>
                          <a:gd name="connsiteX1" fmla="*/ 808 w 750344"/>
                          <a:gd name="connsiteY1" fmla="*/ 1788067 h 1951440"/>
                          <a:gd name="connsiteX2" fmla="*/ 50130 w 750344"/>
                          <a:gd name="connsiteY2" fmla="*/ 1381211 h 1951440"/>
                          <a:gd name="connsiteX3" fmla="*/ 296740 w 750344"/>
                          <a:gd name="connsiteY3" fmla="*/ 1122302 h 1951440"/>
                          <a:gd name="connsiteX4" fmla="*/ 494027 w 750344"/>
                          <a:gd name="connsiteY4" fmla="*/ 875722 h 1951440"/>
                          <a:gd name="connsiteX5" fmla="*/ 457036 w 750344"/>
                          <a:gd name="connsiteY5" fmla="*/ 370234 h 1951440"/>
                          <a:gd name="connsiteX6" fmla="*/ 691315 w 750344"/>
                          <a:gd name="connsiteY6" fmla="*/ 364 h 1951440"/>
                          <a:gd name="connsiteX7" fmla="*/ 568010 w 750344"/>
                          <a:gd name="connsiteY7" fmla="*/ 308589 h 1951440"/>
                          <a:gd name="connsiteX8" fmla="*/ 641993 w 750344"/>
                          <a:gd name="connsiteY8" fmla="*/ 653800 h 1951440"/>
                          <a:gd name="connsiteX9" fmla="*/ 740637 w 750344"/>
                          <a:gd name="connsiteY9" fmla="*/ 1072986 h 1951440"/>
                          <a:gd name="connsiteX10" fmla="*/ 383053 w 750344"/>
                          <a:gd name="connsiteY10" fmla="*/ 1405869 h 1951440"/>
                          <a:gd name="connsiteX11" fmla="*/ 469366 w 750344"/>
                          <a:gd name="connsiteY11" fmla="*/ 1751080 h 1951440"/>
                          <a:gd name="connsiteX12" fmla="*/ 198096 w 750344"/>
                          <a:gd name="connsiteY12" fmla="*/ 1948344 h 1951440"/>
                          <a:gd name="connsiteX0" fmla="*/ 198096 w 750344"/>
                          <a:gd name="connsiteY0" fmla="*/ 1948344 h 1951440"/>
                          <a:gd name="connsiteX1" fmla="*/ 808 w 750344"/>
                          <a:gd name="connsiteY1" fmla="*/ 1788067 h 1951440"/>
                          <a:gd name="connsiteX2" fmla="*/ 50130 w 750344"/>
                          <a:gd name="connsiteY2" fmla="*/ 1381211 h 1951440"/>
                          <a:gd name="connsiteX3" fmla="*/ 296740 w 750344"/>
                          <a:gd name="connsiteY3" fmla="*/ 1122302 h 1951440"/>
                          <a:gd name="connsiteX4" fmla="*/ 494027 w 750344"/>
                          <a:gd name="connsiteY4" fmla="*/ 875722 h 1951440"/>
                          <a:gd name="connsiteX5" fmla="*/ 457036 w 750344"/>
                          <a:gd name="connsiteY5" fmla="*/ 370234 h 1951440"/>
                          <a:gd name="connsiteX6" fmla="*/ 691315 w 750344"/>
                          <a:gd name="connsiteY6" fmla="*/ 364 h 1951440"/>
                          <a:gd name="connsiteX7" fmla="*/ 568010 w 750344"/>
                          <a:gd name="connsiteY7" fmla="*/ 308589 h 1951440"/>
                          <a:gd name="connsiteX8" fmla="*/ 641993 w 750344"/>
                          <a:gd name="connsiteY8" fmla="*/ 653800 h 1951440"/>
                          <a:gd name="connsiteX9" fmla="*/ 740637 w 750344"/>
                          <a:gd name="connsiteY9" fmla="*/ 1072986 h 1951440"/>
                          <a:gd name="connsiteX10" fmla="*/ 383053 w 750344"/>
                          <a:gd name="connsiteY10" fmla="*/ 1405869 h 1951440"/>
                          <a:gd name="connsiteX11" fmla="*/ 469366 w 750344"/>
                          <a:gd name="connsiteY11" fmla="*/ 1751080 h 1951440"/>
                          <a:gd name="connsiteX12" fmla="*/ 198096 w 750344"/>
                          <a:gd name="connsiteY12" fmla="*/ 1948344 h 195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0344" h="1951440">
                            <a:moveTo>
                              <a:pt x="198096" y="1948344"/>
                            </a:moveTo>
                            <a:cubicBezTo>
                              <a:pt x="120003" y="1954509"/>
                              <a:pt x="-11523" y="1968892"/>
                              <a:pt x="808" y="1788067"/>
                            </a:cubicBezTo>
                            <a:cubicBezTo>
                              <a:pt x="13139" y="1607242"/>
                              <a:pt x="808" y="1492172"/>
                              <a:pt x="50130" y="1381211"/>
                            </a:cubicBezTo>
                            <a:cubicBezTo>
                              <a:pt x="99452" y="1270250"/>
                              <a:pt x="222757" y="1206550"/>
                              <a:pt x="296740" y="1122302"/>
                            </a:cubicBezTo>
                            <a:cubicBezTo>
                              <a:pt x="370723" y="1038054"/>
                              <a:pt x="467311" y="1001067"/>
                              <a:pt x="494027" y="875722"/>
                            </a:cubicBezTo>
                            <a:cubicBezTo>
                              <a:pt x="520743" y="750377"/>
                              <a:pt x="424155" y="516127"/>
                              <a:pt x="457036" y="370234"/>
                            </a:cubicBezTo>
                            <a:cubicBezTo>
                              <a:pt x="489917" y="224341"/>
                              <a:pt x="672819" y="10638"/>
                              <a:pt x="691315" y="364"/>
                            </a:cubicBezTo>
                            <a:cubicBezTo>
                              <a:pt x="709811" y="-9910"/>
                              <a:pt x="576230" y="199683"/>
                              <a:pt x="568010" y="308589"/>
                            </a:cubicBezTo>
                            <a:cubicBezTo>
                              <a:pt x="559790" y="417495"/>
                              <a:pt x="613222" y="526400"/>
                              <a:pt x="641993" y="653800"/>
                            </a:cubicBezTo>
                            <a:cubicBezTo>
                              <a:pt x="670764" y="781200"/>
                              <a:pt x="783794" y="947641"/>
                              <a:pt x="740637" y="1072986"/>
                            </a:cubicBezTo>
                            <a:cubicBezTo>
                              <a:pt x="697480" y="1198331"/>
                              <a:pt x="440595" y="1294908"/>
                              <a:pt x="383053" y="1405869"/>
                            </a:cubicBezTo>
                            <a:cubicBezTo>
                              <a:pt x="325511" y="1516830"/>
                              <a:pt x="454980" y="1617516"/>
                              <a:pt x="469366" y="1751080"/>
                            </a:cubicBezTo>
                            <a:cubicBezTo>
                              <a:pt x="483752" y="1884644"/>
                              <a:pt x="276189" y="1942180"/>
                              <a:pt x="198096" y="1948344"/>
                            </a:cubicBezTo>
                            <a:close/>
                          </a:path>
                        </a:pathLst>
                      </a:custGeom>
                      <a:grpFill/>
                      <a:ln>
                        <a:solidFill>
                          <a:srgbClr val="F1991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sp>
                    <p:nvSpPr>
                      <p:cNvPr id="2088" name="Freeform 2087"/>
                      <p:cNvSpPr/>
                      <p:nvPr/>
                    </p:nvSpPr>
                    <p:spPr>
                      <a:xfrm>
                        <a:off x="3802220" y="1282161"/>
                        <a:ext cx="543150" cy="978934"/>
                      </a:xfrm>
                      <a:custGeom>
                        <a:avLst/>
                        <a:gdLst>
                          <a:gd name="connsiteX0" fmla="*/ 168196 w 411887"/>
                          <a:gd name="connsiteY0" fmla="*/ 961715 h 975310"/>
                          <a:gd name="connsiteX1" fmla="*/ 217518 w 411887"/>
                          <a:gd name="connsiteY1" fmla="*/ 653490 h 975310"/>
                          <a:gd name="connsiteX2" fmla="*/ 7900 w 411887"/>
                          <a:gd name="connsiteY2" fmla="*/ 345266 h 975310"/>
                          <a:gd name="connsiteX3" fmla="*/ 57221 w 411887"/>
                          <a:gd name="connsiteY3" fmla="*/ 54 h 975310"/>
                          <a:gd name="connsiteX4" fmla="*/ 180526 w 411887"/>
                          <a:gd name="connsiteY4" fmla="*/ 320608 h 975310"/>
                          <a:gd name="connsiteX5" fmla="*/ 402475 w 411887"/>
                          <a:gd name="connsiteY5" fmla="*/ 567187 h 975310"/>
                          <a:gd name="connsiteX6" fmla="*/ 353153 w 411887"/>
                          <a:gd name="connsiteY6" fmla="*/ 887741 h 975310"/>
                          <a:gd name="connsiteX7" fmla="*/ 168196 w 411887"/>
                          <a:gd name="connsiteY7" fmla="*/ 961715 h 975310"/>
                          <a:gd name="connsiteX0" fmla="*/ 69552 w 414998"/>
                          <a:gd name="connsiteY0" fmla="*/ 949386 h 965383"/>
                          <a:gd name="connsiteX1" fmla="*/ 217518 w 414998"/>
                          <a:gd name="connsiteY1" fmla="*/ 653490 h 965383"/>
                          <a:gd name="connsiteX2" fmla="*/ 7900 w 414998"/>
                          <a:gd name="connsiteY2" fmla="*/ 345266 h 965383"/>
                          <a:gd name="connsiteX3" fmla="*/ 57221 w 414998"/>
                          <a:gd name="connsiteY3" fmla="*/ 54 h 965383"/>
                          <a:gd name="connsiteX4" fmla="*/ 180526 w 414998"/>
                          <a:gd name="connsiteY4" fmla="*/ 320608 h 965383"/>
                          <a:gd name="connsiteX5" fmla="*/ 402475 w 414998"/>
                          <a:gd name="connsiteY5" fmla="*/ 567187 h 965383"/>
                          <a:gd name="connsiteX6" fmla="*/ 353153 w 414998"/>
                          <a:gd name="connsiteY6" fmla="*/ 887741 h 965383"/>
                          <a:gd name="connsiteX7" fmla="*/ 69552 w 414998"/>
                          <a:gd name="connsiteY7" fmla="*/ 949386 h 965383"/>
                          <a:gd name="connsiteX0" fmla="*/ 69552 w 526495"/>
                          <a:gd name="connsiteY0" fmla="*/ 949386 h 962398"/>
                          <a:gd name="connsiteX1" fmla="*/ 217518 w 526495"/>
                          <a:gd name="connsiteY1" fmla="*/ 653490 h 962398"/>
                          <a:gd name="connsiteX2" fmla="*/ 7900 w 526495"/>
                          <a:gd name="connsiteY2" fmla="*/ 345266 h 962398"/>
                          <a:gd name="connsiteX3" fmla="*/ 57221 w 526495"/>
                          <a:gd name="connsiteY3" fmla="*/ 54 h 962398"/>
                          <a:gd name="connsiteX4" fmla="*/ 180526 w 526495"/>
                          <a:gd name="connsiteY4" fmla="*/ 320608 h 962398"/>
                          <a:gd name="connsiteX5" fmla="*/ 402475 w 526495"/>
                          <a:gd name="connsiteY5" fmla="*/ 567187 h 962398"/>
                          <a:gd name="connsiteX6" fmla="*/ 513450 w 526495"/>
                          <a:gd name="connsiteY6" fmla="*/ 875412 h 962398"/>
                          <a:gd name="connsiteX7" fmla="*/ 69552 w 526495"/>
                          <a:gd name="connsiteY7" fmla="*/ 949386 h 962398"/>
                          <a:gd name="connsiteX0" fmla="*/ 69552 w 526495"/>
                          <a:gd name="connsiteY0" fmla="*/ 949386 h 978237"/>
                          <a:gd name="connsiteX1" fmla="*/ 217518 w 526495"/>
                          <a:gd name="connsiteY1" fmla="*/ 653490 h 978237"/>
                          <a:gd name="connsiteX2" fmla="*/ 7900 w 526495"/>
                          <a:gd name="connsiteY2" fmla="*/ 345266 h 978237"/>
                          <a:gd name="connsiteX3" fmla="*/ 57221 w 526495"/>
                          <a:gd name="connsiteY3" fmla="*/ 54 h 978237"/>
                          <a:gd name="connsiteX4" fmla="*/ 180526 w 526495"/>
                          <a:gd name="connsiteY4" fmla="*/ 320608 h 978237"/>
                          <a:gd name="connsiteX5" fmla="*/ 402475 w 526495"/>
                          <a:gd name="connsiteY5" fmla="*/ 567187 h 978237"/>
                          <a:gd name="connsiteX6" fmla="*/ 513450 w 526495"/>
                          <a:gd name="connsiteY6" fmla="*/ 875412 h 978237"/>
                          <a:gd name="connsiteX7" fmla="*/ 69552 w 526495"/>
                          <a:gd name="connsiteY7" fmla="*/ 949386 h 978237"/>
                          <a:gd name="connsiteX0" fmla="*/ 69552 w 575585"/>
                          <a:gd name="connsiteY0" fmla="*/ 949386 h 988374"/>
                          <a:gd name="connsiteX1" fmla="*/ 217518 w 575585"/>
                          <a:gd name="connsiteY1" fmla="*/ 653490 h 988374"/>
                          <a:gd name="connsiteX2" fmla="*/ 7900 w 575585"/>
                          <a:gd name="connsiteY2" fmla="*/ 345266 h 988374"/>
                          <a:gd name="connsiteX3" fmla="*/ 57221 w 575585"/>
                          <a:gd name="connsiteY3" fmla="*/ 54 h 988374"/>
                          <a:gd name="connsiteX4" fmla="*/ 180526 w 575585"/>
                          <a:gd name="connsiteY4" fmla="*/ 320608 h 988374"/>
                          <a:gd name="connsiteX5" fmla="*/ 402475 w 575585"/>
                          <a:gd name="connsiteY5" fmla="*/ 567187 h 988374"/>
                          <a:gd name="connsiteX6" fmla="*/ 513450 w 575585"/>
                          <a:gd name="connsiteY6" fmla="*/ 875412 h 988374"/>
                          <a:gd name="connsiteX7" fmla="*/ 69552 w 575585"/>
                          <a:gd name="connsiteY7" fmla="*/ 949386 h 988374"/>
                          <a:gd name="connsiteX0" fmla="*/ 69552 w 583305"/>
                          <a:gd name="connsiteY0" fmla="*/ 949386 h 988374"/>
                          <a:gd name="connsiteX1" fmla="*/ 217518 w 583305"/>
                          <a:gd name="connsiteY1" fmla="*/ 653490 h 988374"/>
                          <a:gd name="connsiteX2" fmla="*/ 7900 w 583305"/>
                          <a:gd name="connsiteY2" fmla="*/ 345266 h 988374"/>
                          <a:gd name="connsiteX3" fmla="*/ 57221 w 583305"/>
                          <a:gd name="connsiteY3" fmla="*/ 54 h 988374"/>
                          <a:gd name="connsiteX4" fmla="*/ 180526 w 583305"/>
                          <a:gd name="connsiteY4" fmla="*/ 320608 h 988374"/>
                          <a:gd name="connsiteX5" fmla="*/ 402475 w 583305"/>
                          <a:gd name="connsiteY5" fmla="*/ 567187 h 988374"/>
                          <a:gd name="connsiteX6" fmla="*/ 513450 w 583305"/>
                          <a:gd name="connsiteY6" fmla="*/ 875412 h 988374"/>
                          <a:gd name="connsiteX7" fmla="*/ 69552 w 583305"/>
                          <a:gd name="connsiteY7" fmla="*/ 949386 h 988374"/>
                          <a:gd name="connsiteX0" fmla="*/ 69552 w 543150"/>
                          <a:gd name="connsiteY0" fmla="*/ 949386 h 978934"/>
                          <a:gd name="connsiteX1" fmla="*/ 217518 w 543150"/>
                          <a:gd name="connsiteY1" fmla="*/ 653490 h 978934"/>
                          <a:gd name="connsiteX2" fmla="*/ 7900 w 543150"/>
                          <a:gd name="connsiteY2" fmla="*/ 345266 h 978934"/>
                          <a:gd name="connsiteX3" fmla="*/ 57221 w 543150"/>
                          <a:gd name="connsiteY3" fmla="*/ 54 h 978934"/>
                          <a:gd name="connsiteX4" fmla="*/ 180526 w 543150"/>
                          <a:gd name="connsiteY4" fmla="*/ 320608 h 978934"/>
                          <a:gd name="connsiteX5" fmla="*/ 451797 w 543150"/>
                          <a:gd name="connsiteY5" fmla="*/ 542529 h 978934"/>
                          <a:gd name="connsiteX6" fmla="*/ 513450 w 543150"/>
                          <a:gd name="connsiteY6" fmla="*/ 875412 h 978934"/>
                          <a:gd name="connsiteX7" fmla="*/ 69552 w 543150"/>
                          <a:gd name="connsiteY7" fmla="*/ 949386 h 97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3150" h="978934">
                            <a:moveTo>
                              <a:pt x="69552" y="949386"/>
                            </a:moveTo>
                            <a:cubicBezTo>
                              <a:pt x="94213" y="875412"/>
                              <a:pt x="227793" y="754177"/>
                              <a:pt x="217518" y="653490"/>
                            </a:cubicBezTo>
                            <a:cubicBezTo>
                              <a:pt x="207243" y="552803"/>
                              <a:pt x="34616" y="454172"/>
                              <a:pt x="7900" y="345266"/>
                            </a:cubicBezTo>
                            <a:cubicBezTo>
                              <a:pt x="-18816" y="236360"/>
                              <a:pt x="28450" y="4164"/>
                              <a:pt x="57221" y="54"/>
                            </a:cubicBezTo>
                            <a:cubicBezTo>
                              <a:pt x="85992" y="-4056"/>
                              <a:pt x="114763" y="230196"/>
                              <a:pt x="180526" y="320608"/>
                            </a:cubicBezTo>
                            <a:cubicBezTo>
                              <a:pt x="246289" y="411020"/>
                              <a:pt x="423026" y="448007"/>
                              <a:pt x="451797" y="542529"/>
                            </a:cubicBezTo>
                            <a:cubicBezTo>
                              <a:pt x="529890" y="612393"/>
                              <a:pt x="577157" y="807603"/>
                              <a:pt x="513450" y="875412"/>
                            </a:cubicBezTo>
                            <a:cubicBezTo>
                              <a:pt x="449743" y="943221"/>
                              <a:pt x="44891" y="1023360"/>
                              <a:pt x="69552" y="949386"/>
                            </a:cubicBezTo>
                            <a:close/>
                          </a:path>
                        </a:pathLst>
                      </a:custGeom>
                      <a:grpFill/>
                      <a:ln>
                        <a:solidFill>
                          <a:srgbClr val="F1991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sp>
                    <p:nvSpPr>
                      <p:cNvPr id="2089" name="Freeform 2088"/>
                      <p:cNvSpPr/>
                      <p:nvPr/>
                    </p:nvSpPr>
                    <p:spPr>
                      <a:xfrm>
                        <a:off x="5127644" y="1242604"/>
                        <a:ext cx="656844" cy="1087630"/>
                      </a:xfrm>
                      <a:custGeom>
                        <a:avLst/>
                        <a:gdLst>
                          <a:gd name="connsiteX0" fmla="*/ 363 w 544398"/>
                          <a:gd name="connsiteY0" fmla="*/ 927298 h 1018657"/>
                          <a:gd name="connsiteX1" fmla="*/ 86677 w 544398"/>
                          <a:gd name="connsiteY1" fmla="*/ 705376 h 1018657"/>
                          <a:gd name="connsiteX2" fmla="*/ 357947 w 544398"/>
                          <a:gd name="connsiteY2" fmla="*/ 483454 h 1018657"/>
                          <a:gd name="connsiteX3" fmla="*/ 407269 w 544398"/>
                          <a:gd name="connsiteY3" fmla="*/ 101256 h 1018657"/>
                          <a:gd name="connsiteX4" fmla="*/ 542904 w 544398"/>
                          <a:gd name="connsiteY4" fmla="*/ 2624 h 1018657"/>
                          <a:gd name="connsiteX5" fmla="*/ 481252 w 544398"/>
                          <a:gd name="connsiteY5" fmla="*/ 175230 h 1018657"/>
                          <a:gd name="connsiteX6" fmla="*/ 505913 w 544398"/>
                          <a:gd name="connsiteY6" fmla="*/ 483454 h 1018657"/>
                          <a:gd name="connsiteX7" fmla="*/ 234642 w 544398"/>
                          <a:gd name="connsiteY7" fmla="*/ 754692 h 1018657"/>
                          <a:gd name="connsiteX8" fmla="*/ 111338 w 544398"/>
                          <a:gd name="connsiteY8" fmla="*/ 1013601 h 1018657"/>
                          <a:gd name="connsiteX9" fmla="*/ 363 w 544398"/>
                          <a:gd name="connsiteY9" fmla="*/ 927298 h 1018657"/>
                          <a:gd name="connsiteX0" fmla="*/ 4192 w 548227"/>
                          <a:gd name="connsiteY0" fmla="*/ 927298 h 1090386"/>
                          <a:gd name="connsiteX1" fmla="*/ 90506 w 548227"/>
                          <a:gd name="connsiteY1" fmla="*/ 705376 h 1090386"/>
                          <a:gd name="connsiteX2" fmla="*/ 361776 w 548227"/>
                          <a:gd name="connsiteY2" fmla="*/ 483454 h 1090386"/>
                          <a:gd name="connsiteX3" fmla="*/ 411098 w 548227"/>
                          <a:gd name="connsiteY3" fmla="*/ 101256 h 1090386"/>
                          <a:gd name="connsiteX4" fmla="*/ 546733 w 548227"/>
                          <a:gd name="connsiteY4" fmla="*/ 2624 h 1090386"/>
                          <a:gd name="connsiteX5" fmla="*/ 485081 w 548227"/>
                          <a:gd name="connsiteY5" fmla="*/ 175230 h 1090386"/>
                          <a:gd name="connsiteX6" fmla="*/ 509742 w 548227"/>
                          <a:gd name="connsiteY6" fmla="*/ 483454 h 1090386"/>
                          <a:gd name="connsiteX7" fmla="*/ 238471 w 548227"/>
                          <a:gd name="connsiteY7" fmla="*/ 754692 h 1090386"/>
                          <a:gd name="connsiteX8" fmla="*/ 201480 w 548227"/>
                          <a:gd name="connsiteY8" fmla="*/ 1087575 h 1090386"/>
                          <a:gd name="connsiteX9" fmla="*/ 4192 w 548227"/>
                          <a:gd name="connsiteY9" fmla="*/ 927298 h 1090386"/>
                          <a:gd name="connsiteX0" fmla="*/ 1690 w 656700"/>
                          <a:gd name="connsiteY0" fmla="*/ 804008 h 1087791"/>
                          <a:gd name="connsiteX1" fmla="*/ 198979 w 656700"/>
                          <a:gd name="connsiteY1" fmla="*/ 705376 h 1087791"/>
                          <a:gd name="connsiteX2" fmla="*/ 470249 w 656700"/>
                          <a:gd name="connsiteY2" fmla="*/ 483454 h 1087791"/>
                          <a:gd name="connsiteX3" fmla="*/ 519571 w 656700"/>
                          <a:gd name="connsiteY3" fmla="*/ 101256 h 1087791"/>
                          <a:gd name="connsiteX4" fmla="*/ 655206 w 656700"/>
                          <a:gd name="connsiteY4" fmla="*/ 2624 h 1087791"/>
                          <a:gd name="connsiteX5" fmla="*/ 593554 w 656700"/>
                          <a:gd name="connsiteY5" fmla="*/ 175230 h 1087791"/>
                          <a:gd name="connsiteX6" fmla="*/ 618215 w 656700"/>
                          <a:gd name="connsiteY6" fmla="*/ 483454 h 1087791"/>
                          <a:gd name="connsiteX7" fmla="*/ 346944 w 656700"/>
                          <a:gd name="connsiteY7" fmla="*/ 754692 h 1087791"/>
                          <a:gd name="connsiteX8" fmla="*/ 309953 w 656700"/>
                          <a:gd name="connsiteY8" fmla="*/ 1087575 h 1087791"/>
                          <a:gd name="connsiteX9" fmla="*/ 1690 w 656700"/>
                          <a:gd name="connsiteY9" fmla="*/ 804008 h 1087791"/>
                          <a:gd name="connsiteX0" fmla="*/ 1834 w 656844"/>
                          <a:gd name="connsiteY0" fmla="*/ 804008 h 1087791"/>
                          <a:gd name="connsiteX1" fmla="*/ 199123 w 656844"/>
                          <a:gd name="connsiteY1" fmla="*/ 705376 h 1087791"/>
                          <a:gd name="connsiteX2" fmla="*/ 470393 w 656844"/>
                          <a:gd name="connsiteY2" fmla="*/ 483454 h 1087791"/>
                          <a:gd name="connsiteX3" fmla="*/ 519715 w 656844"/>
                          <a:gd name="connsiteY3" fmla="*/ 101256 h 1087791"/>
                          <a:gd name="connsiteX4" fmla="*/ 655350 w 656844"/>
                          <a:gd name="connsiteY4" fmla="*/ 2624 h 1087791"/>
                          <a:gd name="connsiteX5" fmla="*/ 593698 w 656844"/>
                          <a:gd name="connsiteY5" fmla="*/ 175230 h 1087791"/>
                          <a:gd name="connsiteX6" fmla="*/ 618359 w 656844"/>
                          <a:gd name="connsiteY6" fmla="*/ 483454 h 1087791"/>
                          <a:gd name="connsiteX7" fmla="*/ 347088 w 656844"/>
                          <a:gd name="connsiteY7" fmla="*/ 754692 h 1087791"/>
                          <a:gd name="connsiteX8" fmla="*/ 310097 w 656844"/>
                          <a:gd name="connsiteY8" fmla="*/ 1087575 h 1087791"/>
                          <a:gd name="connsiteX9" fmla="*/ 1834 w 656844"/>
                          <a:gd name="connsiteY9" fmla="*/ 804008 h 1087791"/>
                          <a:gd name="connsiteX0" fmla="*/ 1834 w 656844"/>
                          <a:gd name="connsiteY0" fmla="*/ 804008 h 1087630"/>
                          <a:gd name="connsiteX1" fmla="*/ 199123 w 656844"/>
                          <a:gd name="connsiteY1" fmla="*/ 705376 h 1087630"/>
                          <a:gd name="connsiteX2" fmla="*/ 470393 w 656844"/>
                          <a:gd name="connsiteY2" fmla="*/ 483454 h 1087630"/>
                          <a:gd name="connsiteX3" fmla="*/ 519715 w 656844"/>
                          <a:gd name="connsiteY3" fmla="*/ 101256 h 1087630"/>
                          <a:gd name="connsiteX4" fmla="*/ 655350 w 656844"/>
                          <a:gd name="connsiteY4" fmla="*/ 2624 h 1087630"/>
                          <a:gd name="connsiteX5" fmla="*/ 593698 w 656844"/>
                          <a:gd name="connsiteY5" fmla="*/ 175230 h 1087630"/>
                          <a:gd name="connsiteX6" fmla="*/ 618359 w 656844"/>
                          <a:gd name="connsiteY6" fmla="*/ 483454 h 1087630"/>
                          <a:gd name="connsiteX7" fmla="*/ 396410 w 656844"/>
                          <a:gd name="connsiteY7" fmla="*/ 779350 h 1087630"/>
                          <a:gd name="connsiteX8" fmla="*/ 310097 w 656844"/>
                          <a:gd name="connsiteY8" fmla="*/ 1087575 h 1087630"/>
                          <a:gd name="connsiteX9" fmla="*/ 1834 w 656844"/>
                          <a:gd name="connsiteY9" fmla="*/ 804008 h 108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6844" h="1087630">
                            <a:moveTo>
                              <a:pt x="1834" y="804008"/>
                            </a:moveTo>
                            <a:cubicBezTo>
                              <a:pt x="-16662" y="740308"/>
                              <a:pt x="108699" y="771131"/>
                              <a:pt x="199123" y="705376"/>
                            </a:cubicBezTo>
                            <a:cubicBezTo>
                              <a:pt x="289547" y="639621"/>
                              <a:pt x="416961" y="584141"/>
                              <a:pt x="470393" y="483454"/>
                            </a:cubicBezTo>
                            <a:cubicBezTo>
                              <a:pt x="523825" y="382767"/>
                              <a:pt x="488889" y="181394"/>
                              <a:pt x="519715" y="101256"/>
                            </a:cubicBezTo>
                            <a:cubicBezTo>
                              <a:pt x="550541" y="21118"/>
                              <a:pt x="643020" y="-9705"/>
                              <a:pt x="655350" y="2624"/>
                            </a:cubicBezTo>
                            <a:cubicBezTo>
                              <a:pt x="667680" y="14953"/>
                              <a:pt x="599863" y="95092"/>
                              <a:pt x="593698" y="175230"/>
                            </a:cubicBezTo>
                            <a:cubicBezTo>
                              <a:pt x="587533" y="255368"/>
                              <a:pt x="651240" y="382767"/>
                              <a:pt x="618359" y="483454"/>
                            </a:cubicBezTo>
                            <a:cubicBezTo>
                              <a:pt x="585478" y="584141"/>
                              <a:pt x="462173" y="690992"/>
                              <a:pt x="396410" y="779350"/>
                            </a:cubicBezTo>
                            <a:cubicBezTo>
                              <a:pt x="330647" y="867708"/>
                              <a:pt x="375860" y="1083465"/>
                              <a:pt x="310097" y="1087575"/>
                            </a:cubicBezTo>
                            <a:cubicBezTo>
                              <a:pt x="244334" y="1091685"/>
                              <a:pt x="20330" y="867708"/>
                              <a:pt x="1834" y="804008"/>
                            </a:cubicBezTo>
                            <a:close/>
                          </a:path>
                        </a:pathLst>
                      </a:custGeom>
                      <a:grpFill/>
                      <a:ln>
                        <a:solidFill>
                          <a:srgbClr val="F1991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sp>
                    <p:nvSpPr>
                      <p:cNvPr id="2090" name="Freeform 2089"/>
                      <p:cNvSpPr/>
                      <p:nvPr/>
                    </p:nvSpPr>
                    <p:spPr>
                      <a:xfrm>
                        <a:off x="5447576" y="1071788"/>
                        <a:ext cx="974697" cy="1875101"/>
                      </a:xfrm>
                      <a:custGeom>
                        <a:avLst/>
                        <a:gdLst>
                          <a:gd name="connsiteX0" fmla="*/ 1729 w 973929"/>
                          <a:gd name="connsiteY0" fmla="*/ 1664944 h 1875862"/>
                          <a:gd name="connsiteX1" fmla="*/ 88042 w 973929"/>
                          <a:gd name="connsiteY1" fmla="*/ 1381377 h 1875862"/>
                          <a:gd name="connsiteX2" fmla="*/ 408634 w 973929"/>
                          <a:gd name="connsiteY2" fmla="*/ 1134797 h 1875862"/>
                          <a:gd name="connsiteX3" fmla="*/ 692236 w 973929"/>
                          <a:gd name="connsiteY3" fmla="*/ 838902 h 1875862"/>
                          <a:gd name="connsiteX4" fmla="*/ 741557 w 973929"/>
                          <a:gd name="connsiteY4" fmla="*/ 333413 h 1875862"/>
                          <a:gd name="connsiteX5" fmla="*/ 963506 w 973929"/>
                          <a:gd name="connsiteY5" fmla="*/ 530 h 1875862"/>
                          <a:gd name="connsiteX6" fmla="*/ 901854 w 973929"/>
                          <a:gd name="connsiteY6" fmla="*/ 407387 h 1875862"/>
                          <a:gd name="connsiteX7" fmla="*/ 963506 w 973929"/>
                          <a:gd name="connsiteY7" fmla="*/ 826573 h 1875862"/>
                          <a:gd name="connsiteX8" fmla="*/ 642914 w 973929"/>
                          <a:gd name="connsiteY8" fmla="*/ 1245758 h 1875862"/>
                          <a:gd name="connsiteX9" fmla="*/ 371643 w 973929"/>
                          <a:gd name="connsiteY9" fmla="*/ 1443022 h 1875862"/>
                          <a:gd name="connsiteX10" fmla="*/ 51051 w 973929"/>
                          <a:gd name="connsiteY10" fmla="*/ 1874537 h 1875862"/>
                          <a:gd name="connsiteX11" fmla="*/ 38720 w 973929"/>
                          <a:gd name="connsiteY11" fmla="*/ 1578641 h 1875862"/>
                          <a:gd name="connsiteX12" fmla="*/ 1729 w 973929"/>
                          <a:gd name="connsiteY12" fmla="*/ 1603299 h 1875862"/>
                          <a:gd name="connsiteX13" fmla="*/ 26390 w 973929"/>
                          <a:gd name="connsiteY13" fmla="*/ 1566312 h 1875862"/>
                          <a:gd name="connsiteX14" fmla="*/ 1729 w 973929"/>
                          <a:gd name="connsiteY14" fmla="*/ 1664944 h 1875862"/>
                          <a:gd name="connsiteX0" fmla="*/ 1729 w 973929"/>
                          <a:gd name="connsiteY0" fmla="*/ 1664944 h 1875101"/>
                          <a:gd name="connsiteX1" fmla="*/ 88042 w 973929"/>
                          <a:gd name="connsiteY1" fmla="*/ 1381377 h 1875101"/>
                          <a:gd name="connsiteX2" fmla="*/ 408634 w 973929"/>
                          <a:gd name="connsiteY2" fmla="*/ 1134797 h 1875101"/>
                          <a:gd name="connsiteX3" fmla="*/ 692236 w 973929"/>
                          <a:gd name="connsiteY3" fmla="*/ 838902 h 1875101"/>
                          <a:gd name="connsiteX4" fmla="*/ 741557 w 973929"/>
                          <a:gd name="connsiteY4" fmla="*/ 333413 h 1875101"/>
                          <a:gd name="connsiteX5" fmla="*/ 963506 w 973929"/>
                          <a:gd name="connsiteY5" fmla="*/ 530 h 1875101"/>
                          <a:gd name="connsiteX6" fmla="*/ 901854 w 973929"/>
                          <a:gd name="connsiteY6" fmla="*/ 407387 h 1875101"/>
                          <a:gd name="connsiteX7" fmla="*/ 963506 w 973929"/>
                          <a:gd name="connsiteY7" fmla="*/ 826573 h 1875101"/>
                          <a:gd name="connsiteX8" fmla="*/ 642914 w 973929"/>
                          <a:gd name="connsiteY8" fmla="*/ 1245758 h 1875101"/>
                          <a:gd name="connsiteX9" fmla="*/ 371643 w 973929"/>
                          <a:gd name="connsiteY9" fmla="*/ 1492338 h 1875101"/>
                          <a:gd name="connsiteX10" fmla="*/ 51051 w 973929"/>
                          <a:gd name="connsiteY10" fmla="*/ 1874537 h 1875101"/>
                          <a:gd name="connsiteX11" fmla="*/ 38720 w 973929"/>
                          <a:gd name="connsiteY11" fmla="*/ 1578641 h 1875101"/>
                          <a:gd name="connsiteX12" fmla="*/ 1729 w 973929"/>
                          <a:gd name="connsiteY12" fmla="*/ 1603299 h 1875101"/>
                          <a:gd name="connsiteX13" fmla="*/ 26390 w 973929"/>
                          <a:gd name="connsiteY13" fmla="*/ 1566312 h 1875101"/>
                          <a:gd name="connsiteX14" fmla="*/ 1729 w 973929"/>
                          <a:gd name="connsiteY14" fmla="*/ 1664944 h 1875101"/>
                          <a:gd name="connsiteX0" fmla="*/ 1729 w 973929"/>
                          <a:gd name="connsiteY0" fmla="*/ 1664944 h 1875101"/>
                          <a:gd name="connsiteX1" fmla="*/ 88042 w 973929"/>
                          <a:gd name="connsiteY1" fmla="*/ 1381377 h 1875101"/>
                          <a:gd name="connsiteX2" fmla="*/ 408634 w 973929"/>
                          <a:gd name="connsiteY2" fmla="*/ 1134797 h 1875101"/>
                          <a:gd name="connsiteX3" fmla="*/ 692236 w 973929"/>
                          <a:gd name="connsiteY3" fmla="*/ 838902 h 1875101"/>
                          <a:gd name="connsiteX4" fmla="*/ 741557 w 973929"/>
                          <a:gd name="connsiteY4" fmla="*/ 333413 h 1875101"/>
                          <a:gd name="connsiteX5" fmla="*/ 963506 w 973929"/>
                          <a:gd name="connsiteY5" fmla="*/ 530 h 1875101"/>
                          <a:gd name="connsiteX6" fmla="*/ 901854 w 973929"/>
                          <a:gd name="connsiteY6" fmla="*/ 407387 h 1875101"/>
                          <a:gd name="connsiteX7" fmla="*/ 963506 w 973929"/>
                          <a:gd name="connsiteY7" fmla="*/ 826573 h 1875101"/>
                          <a:gd name="connsiteX8" fmla="*/ 642914 w 973929"/>
                          <a:gd name="connsiteY8" fmla="*/ 1245758 h 1875101"/>
                          <a:gd name="connsiteX9" fmla="*/ 371643 w 973929"/>
                          <a:gd name="connsiteY9" fmla="*/ 1492338 h 1875101"/>
                          <a:gd name="connsiteX10" fmla="*/ 51051 w 973929"/>
                          <a:gd name="connsiteY10" fmla="*/ 1874537 h 1875101"/>
                          <a:gd name="connsiteX11" fmla="*/ 38720 w 973929"/>
                          <a:gd name="connsiteY11" fmla="*/ 1578641 h 1875101"/>
                          <a:gd name="connsiteX12" fmla="*/ 1729 w 973929"/>
                          <a:gd name="connsiteY12" fmla="*/ 1603299 h 1875101"/>
                          <a:gd name="connsiteX13" fmla="*/ 26390 w 973929"/>
                          <a:gd name="connsiteY13" fmla="*/ 1566312 h 1875101"/>
                          <a:gd name="connsiteX14" fmla="*/ 1729 w 973929"/>
                          <a:gd name="connsiteY14" fmla="*/ 1664944 h 1875101"/>
                          <a:gd name="connsiteX0" fmla="*/ 1729 w 973929"/>
                          <a:gd name="connsiteY0" fmla="*/ 1664944 h 1875101"/>
                          <a:gd name="connsiteX1" fmla="*/ 88042 w 973929"/>
                          <a:gd name="connsiteY1" fmla="*/ 1381377 h 1875101"/>
                          <a:gd name="connsiteX2" fmla="*/ 408634 w 973929"/>
                          <a:gd name="connsiteY2" fmla="*/ 1134797 h 1875101"/>
                          <a:gd name="connsiteX3" fmla="*/ 692236 w 973929"/>
                          <a:gd name="connsiteY3" fmla="*/ 838902 h 1875101"/>
                          <a:gd name="connsiteX4" fmla="*/ 741557 w 973929"/>
                          <a:gd name="connsiteY4" fmla="*/ 333413 h 1875101"/>
                          <a:gd name="connsiteX5" fmla="*/ 963506 w 973929"/>
                          <a:gd name="connsiteY5" fmla="*/ 530 h 1875101"/>
                          <a:gd name="connsiteX6" fmla="*/ 901854 w 973929"/>
                          <a:gd name="connsiteY6" fmla="*/ 407387 h 1875101"/>
                          <a:gd name="connsiteX7" fmla="*/ 963506 w 973929"/>
                          <a:gd name="connsiteY7" fmla="*/ 826573 h 1875101"/>
                          <a:gd name="connsiteX8" fmla="*/ 642914 w 973929"/>
                          <a:gd name="connsiteY8" fmla="*/ 1245758 h 1875101"/>
                          <a:gd name="connsiteX9" fmla="*/ 371643 w 973929"/>
                          <a:gd name="connsiteY9" fmla="*/ 1492338 h 1875101"/>
                          <a:gd name="connsiteX10" fmla="*/ 51051 w 973929"/>
                          <a:gd name="connsiteY10" fmla="*/ 1874537 h 1875101"/>
                          <a:gd name="connsiteX11" fmla="*/ 38720 w 973929"/>
                          <a:gd name="connsiteY11" fmla="*/ 1578641 h 1875101"/>
                          <a:gd name="connsiteX12" fmla="*/ 1729 w 973929"/>
                          <a:gd name="connsiteY12" fmla="*/ 1603299 h 1875101"/>
                          <a:gd name="connsiteX13" fmla="*/ 26390 w 973929"/>
                          <a:gd name="connsiteY13" fmla="*/ 1566312 h 1875101"/>
                          <a:gd name="connsiteX14" fmla="*/ 1729 w 973929"/>
                          <a:gd name="connsiteY14" fmla="*/ 1664944 h 1875101"/>
                          <a:gd name="connsiteX0" fmla="*/ 1729 w 973929"/>
                          <a:gd name="connsiteY0" fmla="*/ 1664944 h 1875101"/>
                          <a:gd name="connsiteX1" fmla="*/ 88042 w 973929"/>
                          <a:gd name="connsiteY1" fmla="*/ 1319732 h 1875101"/>
                          <a:gd name="connsiteX2" fmla="*/ 408634 w 973929"/>
                          <a:gd name="connsiteY2" fmla="*/ 1134797 h 1875101"/>
                          <a:gd name="connsiteX3" fmla="*/ 692236 w 973929"/>
                          <a:gd name="connsiteY3" fmla="*/ 838902 h 1875101"/>
                          <a:gd name="connsiteX4" fmla="*/ 741557 w 973929"/>
                          <a:gd name="connsiteY4" fmla="*/ 333413 h 1875101"/>
                          <a:gd name="connsiteX5" fmla="*/ 963506 w 973929"/>
                          <a:gd name="connsiteY5" fmla="*/ 530 h 1875101"/>
                          <a:gd name="connsiteX6" fmla="*/ 901854 w 973929"/>
                          <a:gd name="connsiteY6" fmla="*/ 407387 h 1875101"/>
                          <a:gd name="connsiteX7" fmla="*/ 963506 w 973929"/>
                          <a:gd name="connsiteY7" fmla="*/ 826573 h 1875101"/>
                          <a:gd name="connsiteX8" fmla="*/ 642914 w 973929"/>
                          <a:gd name="connsiteY8" fmla="*/ 1245758 h 1875101"/>
                          <a:gd name="connsiteX9" fmla="*/ 371643 w 973929"/>
                          <a:gd name="connsiteY9" fmla="*/ 1492338 h 1875101"/>
                          <a:gd name="connsiteX10" fmla="*/ 51051 w 973929"/>
                          <a:gd name="connsiteY10" fmla="*/ 1874537 h 1875101"/>
                          <a:gd name="connsiteX11" fmla="*/ 38720 w 973929"/>
                          <a:gd name="connsiteY11" fmla="*/ 1578641 h 1875101"/>
                          <a:gd name="connsiteX12" fmla="*/ 1729 w 973929"/>
                          <a:gd name="connsiteY12" fmla="*/ 1603299 h 1875101"/>
                          <a:gd name="connsiteX13" fmla="*/ 26390 w 973929"/>
                          <a:gd name="connsiteY13" fmla="*/ 1566312 h 1875101"/>
                          <a:gd name="connsiteX14" fmla="*/ 1729 w 973929"/>
                          <a:gd name="connsiteY14" fmla="*/ 1664944 h 1875101"/>
                          <a:gd name="connsiteX0" fmla="*/ 2497 w 974697"/>
                          <a:gd name="connsiteY0" fmla="*/ 1664944 h 1875101"/>
                          <a:gd name="connsiteX1" fmla="*/ 88810 w 974697"/>
                          <a:gd name="connsiteY1" fmla="*/ 1319732 h 1875101"/>
                          <a:gd name="connsiteX2" fmla="*/ 409402 w 974697"/>
                          <a:gd name="connsiteY2" fmla="*/ 1134797 h 1875101"/>
                          <a:gd name="connsiteX3" fmla="*/ 693004 w 974697"/>
                          <a:gd name="connsiteY3" fmla="*/ 838902 h 1875101"/>
                          <a:gd name="connsiteX4" fmla="*/ 742325 w 974697"/>
                          <a:gd name="connsiteY4" fmla="*/ 333413 h 1875101"/>
                          <a:gd name="connsiteX5" fmla="*/ 964274 w 974697"/>
                          <a:gd name="connsiteY5" fmla="*/ 530 h 1875101"/>
                          <a:gd name="connsiteX6" fmla="*/ 902622 w 974697"/>
                          <a:gd name="connsiteY6" fmla="*/ 407387 h 1875101"/>
                          <a:gd name="connsiteX7" fmla="*/ 964274 w 974697"/>
                          <a:gd name="connsiteY7" fmla="*/ 826573 h 1875101"/>
                          <a:gd name="connsiteX8" fmla="*/ 643682 w 974697"/>
                          <a:gd name="connsiteY8" fmla="*/ 1245758 h 1875101"/>
                          <a:gd name="connsiteX9" fmla="*/ 372411 w 974697"/>
                          <a:gd name="connsiteY9" fmla="*/ 1492338 h 1875101"/>
                          <a:gd name="connsiteX10" fmla="*/ 51819 w 974697"/>
                          <a:gd name="connsiteY10" fmla="*/ 1874537 h 1875101"/>
                          <a:gd name="connsiteX11" fmla="*/ 39488 w 974697"/>
                          <a:gd name="connsiteY11" fmla="*/ 1578641 h 1875101"/>
                          <a:gd name="connsiteX12" fmla="*/ 2497 w 974697"/>
                          <a:gd name="connsiteY12" fmla="*/ 1603299 h 1875101"/>
                          <a:gd name="connsiteX13" fmla="*/ 27158 w 974697"/>
                          <a:gd name="connsiteY13" fmla="*/ 1566312 h 1875101"/>
                          <a:gd name="connsiteX14" fmla="*/ 2497 w 974697"/>
                          <a:gd name="connsiteY14" fmla="*/ 1664944 h 187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74697" h="1875101">
                            <a:moveTo>
                              <a:pt x="2497" y="1664944"/>
                            </a:moveTo>
                            <a:cubicBezTo>
                              <a:pt x="12772" y="1623847"/>
                              <a:pt x="-40660" y="1371103"/>
                              <a:pt x="88810" y="1319732"/>
                            </a:cubicBezTo>
                            <a:cubicBezTo>
                              <a:pt x="218280" y="1268361"/>
                              <a:pt x="308703" y="1214935"/>
                              <a:pt x="409402" y="1134797"/>
                            </a:cubicBezTo>
                            <a:cubicBezTo>
                              <a:pt x="510101" y="1054659"/>
                              <a:pt x="637517" y="972466"/>
                              <a:pt x="693004" y="838902"/>
                            </a:cubicBezTo>
                            <a:cubicBezTo>
                              <a:pt x="748491" y="705338"/>
                              <a:pt x="697113" y="473142"/>
                              <a:pt x="742325" y="333413"/>
                            </a:cubicBezTo>
                            <a:cubicBezTo>
                              <a:pt x="787537" y="193684"/>
                              <a:pt x="937558" y="-11799"/>
                              <a:pt x="964274" y="530"/>
                            </a:cubicBezTo>
                            <a:cubicBezTo>
                              <a:pt x="990990" y="12859"/>
                              <a:pt x="902622" y="269713"/>
                              <a:pt x="902622" y="407387"/>
                            </a:cubicBezTo>
                            <a:cubicBezTo>
                              <a:pt x="902622" y="545061"/>
                              <a:pt x="1007431" y="686844"/>
                              <a:pt x="964274" y="826573"/>
                            </a:cubicBezTo>
                            <a:cubicBezTo>
                              <a:pt x="921117" y="966302"/>
                              <a:pt x="742326" y="1134797"/>
                              <a:pt x="643682" y="1245758"/>
                            </a:cubicBezTo>
                            <a:cubicBezTo>
                              <a:pt x="545038" y="1356719"/>
                              <a:pt x="483385" y="1338227"/>
                              <a:pt x="372411" y="1492338"/>
                            </a:cubicBezTo>
                            <a:cubicBezTo>
                              <a:pt x="261437" y="1646449"/>
                              <a:pt x="107306" y="1860153"/>
                              <a:pt x="51819" y="1874537"/>
                            </a:cubicBezTo>
                            <a:cubicBezTo>
                              <a:pt x="-3668" y="1888921"/>
                              <a:pt x="47708" y="1623847"/>
                              <a:pt x="39488" y="1578641"/>
                            </a:cubicBezTo>
                            <a:cubicBezTo>
                              <a:pt x="31268" y="1533435"/>
                              <a:pt x="4552" y="1605354"/>
                              <a:pt x="2497" y="1603299"/>
                            </a:cubicBezTo>
                            <a:cubicBezTo>
                              <a:pt x="442" y="1601244"/>
                              <a:pt x="23048" y="1562202"/>
                              <a:pt x="27158" y="1566312"/>
                            </a:cubicBezTo>
                            <a:cubicBezTo>
                              <a:pt x="31268" y="1570422"/>
                              <a:pt x="-7778" y="1706041"/>
                              <a:pt x="2497" y="1664944"/>
                            </a:cubicBezTo>
                            <a:close/>
                          </a:path>
                        </a:pathLst>
                      </a:custGeom>
                      <a:grpFill/>
                      <a:ln>
                        <a:solidFill>
                          <a:srgbClr val="F1991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sp>
                    <p:nvSpPr>
                      <p:cNvPr id="2091" name="Freeform 2090"/>
                      <p:cNvSpPr/>
                      <p:nvPr/>
                    </p:nvSpPr>
                    <p:spPr>
                      <a:xfrm rot="1071473">
                        <a:off x="2378503" y="2401557"/>
                        <a:ext cx="1288914" cy="566374"/>
                      </a:xfrm>
                      <a:custGeom>
                        <a:avLst/>
                        <a:gdLst>
                          <a:gd name="connsiteX0" fmla="*/ 1196183 w 1231260"/>
                          <a:gd name="connsiteY0" fmla="*/ 517817 h 541334"/>
                          <a:gd name="connsiteX1" fmla="*/ 764616 w 1231260"/>
                          <a:gd name="connsiteY1" fmla="*/ 480830 h 541334"/>
                          <a:gd name="connsiteX2" fmla="*/ 382371 w 1231260"/>
                          <a:gd name="connsiteY2" fmla="*/ 147948 h 541334"/>
                          <a:gd name="connsiteX3" fmla="*/ 126 w 1231260"/>
                          <a:gd name="connsiteY3" fmla="*/ 258909 h 541334"/>
                          <a:gd name="connsiteX4" fmla="*/ 345379 w 1231260"/>
                          <a:gd name="connsiteY4" fmla="*/ 0 h 541334"/>
                          <a:gd name="connsiteX5" fmla="*/ 789277 w 1231260"/>
                          <a:gd name="connsiteY5" fmla="*/ 258909 h 541334"/>
                          <a:gd name="connsiteX6" fmla="*/ 1159191 w 1231260"/>
                          <a:gd name="connsiteY6" fmla="*/ 221922 h 541334"/>
                          <a:gd name="connsiteX7" fmla="*/ 1196183 w 1231260"/>
                          <a:gd name="connsiteY7" fmla="*/ 517817 h 541334"/>
                          <a:gd name="connsiteX0" fmla="*/ 1196183 w 1220249"/>
                          <a:gd name="connsiteY0" fmla="*/ 517817 h 549103"/>
                          <a:gd name="connsiteX1" fmla="*/ 764616 w 1220249"/>
                          <a:gd name="connsiteY1" fmla="*/ 480830 h 549103"/>
                          <a:gd name="connsiteX2" fmla="*/ 382371 w 1220249"/>
                          <a:gd name="connsiteY2" fmla="*/ 147948 h 549103"/>
                          <a:gd name="connsiteX3" fmla="*/ 126 w 1220249"/>
                          <a:gd name="connsiteY3" fmla="*/ 258909 h 549103"/>
                          <a:gd name="connsiteX4" fmla="*/ 345379 w 1220249"/>
                          <a:gd name="connsiteY4" fmla="*/ 0 h 549103"/>
                          <a:gd name="connsiteX5" fmla="*/ 789277 w 1220249"/>
                          <a:gd name="connsiteY5" fmla="*/ 258909 h 549103"/>
                          <a:gd name="connsiteX6" fmla="*/ 1125164 w 1220249"/>
                          <a:gd name="connsiteY6" fmla="*/ 116308 h 549103"/>
                          <a:gd name="connsiteX7" fmla="*/ 1196183 w 1220249"/>
                          <a:gd name="connsiteY7" fmla="*/ 517817 h 549103"/>
                          <a:gd name="connsiteX0" fmla="*/ 1196183 w 1219130"/>
                          <a:gd name="connsiteY0" fmla="*/ 517817 h 549103"/>
                          <a:gd name="connsiteX1" fmla="*/ 764616 w 1219130"/>
                          <a:gd name="connsiteY1" fmla="*/ 480830 h 549103"/>
                          <a:gd name="connsiteX2" fmla="*/ 382371 w 1219130"/>
                          <a:gd name="connsiteY2" fmla="*/ 147948 h 549103"/>
                          <a:gd name="connsiteX3" fmla="*/ 126 w 1219130"/>
                          <a:gd name="connsiteY3" fmla="*/ 258909 h 549103"/>
                          <a:gd name="connsiteX4" fmla="*/ 345379 w 1219130"/>
                          <a:gd name="connsiteY4" fmla="*/ 0 h 549103"/>
                          <a:gd name="connsiteX5" fmla="*/ 789277 w 1219130"/>
                          <a:gd name="connsiteY5" fmla="*/ 258909 h 549103"/>
                          <a:gd name="connsiteX6" fmla="*/ 1125164 w 1219130"/>
                          <a:gd name="connsiteY6" fmla="*/ 116308 h 549103"/>
                          <a:gd name="connsiteX7" fmla="*/ 1196183 w 1219130"/>
                          <a:gd name="connsiteY7" fmla="*/ 517817 h 549103"/>
                          <a:gd name="connsiteX0" fmla="*/ 1262033 w 1278472"/>
                          <a:gd name="connsiteY0" fmla="*/ 561367 h 584159"/>
                          <a:gd name="connsiteX1" fmla="*/ 764616 w 1278472"/>
                          <a:gd name="connsiteY1" fmla="*/ 480830 h 584159"/>
                          <a:gd name="connsiteX2" fmla="*/ 382371 w 1278472"/>
                          <a:gd name="connsiteY2" fmla="*/ 147948 h 584159"/>
                          <a:gd name="connsiteX3" fmla="*/ 126 w 1278472"/>
                          <a:gd name="connsiteY3" fmla="*/ 258909 h 584159"/>
                          <a:gd name="connsiteX4" fmla="*/ 345379 w 1278472"/>
                          <a:gd name="connsiteY4" fmla="*/ 0 h 584159"/>
                          <a:gd name="connsiteX5" fmla="*/ 789277 w 1278472"/>
                          <a:gd name="connsiteY5" fmla="*/ 258909 h 584159"/>
                          <a:gd name="connsiteX6" fmla="*/ 1125164 w 1278472"/>
                          <a:gd name="connsiteY6" fmla="*/ 116308 h 584159"/>
                          <a:gd name="connsiteX7" fmla="*/ 1262033 w 1278472"/>
                          <a:gd name="connsiteY7" fmla="*/ 561367 h 584159"/>
                          <a:gd name="connsiteX0" fmla="*/ 1262033 w 1288914"/>
                          <a:gd name="connsiteY0" fmla="*/ 561367 h 566374"/>
                          <a:gd name="connsiteX1" fmla="*/ 764616 w 1288914"/>
                          <a:gd name="connsiteY1" fmla="*/ 480830 h 566374"/>
                          <a:gd name="connsiteX2" fmla="*/ 382371 w 1288914"/>
                          <a:gd name="connsiteY2" fmla="*/ 147948 h 566374"/>
                          <a:gd name="connsiteX3" fmla="*/ 126 w 1288914"/>
                          <a:gd name="connsiteY3" fmla="*/ 258909 h 566374"/>
                          <a:gd name="connsiteX4" fmla="*/ 345379 w 1288914"/>
                          <a:gd name="connsiteY4" fmla="*/ 0 h 566374"/>
                          <a:gd name="connsiteX5" fmla="*/ 789277 w 1288914"/>
                          <a:gd name="connsiteY5" fmla="*/ 258909 h 566374"/>
                          <a:gd name="connsiteX6" fmla="*/ 1125164 w 1288914"/>
                          <a:gd name="connsiteY6" fmla="*/ 116308 h 566374"/>
                          <a:gd name="connsiteX7" fmla="*/ 1262033 w 1288914"/>
                          <a:gd name="connsiteY7" fmla="*/ 561367 h 56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8914" h="566374">
                            <a:moveTo>
                              <a:pt x="1262033" y="561367"/>
                            </a:moveTo>
                            <a:cubicBezTo>
                              <a:pt x="1175083" y="578962"/>
                              <a:pt x="911226" y="549733"/>
                              <a:pt x="764616" y="480830"/>
                            </a:cubicBezTo>
                            <a:cubicBezTo>
                              <a:pt x="618006" y="411927"/>
                              <a:pt x="509786" y="184935"/>
                              <a:pt x="382371" y="147948"/>
                            </a:cubicBezTo>
                            <a:cubicBezTo>
                              <a:pt x="254956" y="110961"/>
                              <a:pt x="6291" y="283567"/>
                              <a:pt x="126" y="258909"/>
                            </a:cubicBezTo>
                            <a:cubicBezTo>
                              <a:pt x="-6039" y="234251"/>
                              <a:pt x="213854" y="0"/>
                              <a:pt x="345379" y="0"/>
                            </a:cubicBezTo>
                            <a:cubicBezTo>
                              <a:pt x="476904" y="0"/>
                              <a:pt x="653642" y="221922"/>
                              <a:pt x="789277" y="258909"/>
                            </a:cubicBezTo>
                            <a:cubicBezTo>
                              <a:pt x="924912" y="295896"/>
                              <a:pt x="1046371" y="65898"/>
                              <a:pt x="1125164" y="116308"/>
                            </a:cubicBezTo>
                            <a:cubicBezTo>
                              <a:pt x="1203957" y="166718"/>
                              <a:pt x="1348983" y="543772"/>
                              <a:pt x="1262033" y="561367"/>
                            </a:cubicBezTo>
                            <a:close/>
                          </a:path>
                        </a:pathLst>
                      </a:custGeom>
                      <a:grpFill/>
                      <a:ln>
                        <a:solidFill>
                          <a:srgbClr val="F1991B"/>
                        </a:solidFill>
                      </a:ln>
                      <a:effectLst>
                        <a:outerShdw blurRad="400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sp>
                    <p:nvSpPr>
                      <p:cNvPr id="2092" name="Oval 9"/>
                      <p:cNvSpPr/>
                      <p:nvPr/>
                    </p:nvSpPr>
                    <p:spPr>
                      <a:xfrm>
                        <a:off x="3330485" y="1676742"/>
                        <a:ext cx="2456741" cy="2934387"/>
                      </a:xfrm>
                      <a:custGeom>
                        <a:avLst/>
                        <a:gdLst>
                          <a:gd name="connsiteX0" fmla="*/ 0 w 2330461"/>
                          <a:gd name="connsiteY0" fmla="*/ 1325367 h 2650733"/>
                          <a:gd name="connsiteX1" fmla="*/ 1165231 w 2330461"/>
                          <a:gd name="connsiteY1" fmla="*/ 0 h 2650733"/>
                          <a:gd name="connsiteX2" fmla="*/ 2330462 w 2330461"/>
                          <a:gd name="connsiteY2" fmla="*/ 1325367 h 2650733"/>
                          <a:gd name="connsiteX3" fmla="*/ 1165231 w 2330461"/>
                          <a:gd name="connsiteY3" fmla="*/ 2650734 h 2650733"/>
                          <a:gd name="connsiteX4" fmla="*/ 0 w 2330461"/>
                          <a:gd name="connsiteY4" fmla="*/ 1325367 h 2650733"/>
                          <a:gd name="connsiteX0" fmla="*/ 53394 w 2383856"/>
                          <a:gd name="connsiteY0" fmla="*/ 1352071 h 2677438"/>
                          <a:gd name="connsiteX1" fmla="*/ 300004 w 2383856"/>
                          <a:gd name="connsiteY1" fmla="*/ 532193 h 2677438"/>
                          <a:gd name="connsiteX2" fmla="*/ 1218625 w 2383856"/>
                          <a:gd name="connsiteY2" fmla="*/ 26704 h 2677438"/>
                          <a:gd name="connsiteX3" fmla="*/ 2383856 w 2383856"/>
                          <a:gd name="connsiteY3" fmla="*/ 1352071 h 2677438"/>
                          <a:gd name="connsiteX4" fmla="*/ 1218625 w 2383856"/>
                          <a:gd name="connsiteY4" fmla="*/ 2677438 h 2677438"/>
                          <a:gd name="connsiteX5" fmla="*/ 53394 w 2383856"/>
                          <a:gd name="connsiteY5" fmla="*/ 1352071 h 2677438"/>
                          <a:gd name="connsiteX0" fmla="*/ 53394 w 2414361"/>
                          <a:gd name="connsiteY0" fmla="*/ 1325367 h 2650734"/>
                          <a:gd name="connsiteX1" fmla="*/ 300004 w 2414361"/>
                          <a:gd name="connsiteY1" fmla="*/ 505489 h 2650734"/>
                          <a:gd name="connsiteX2" fmla="*/ 1218625 w 2414361"/>
                          <a:gd name="connsiteY2" fmla="*/ 0 h 2650734"/>
                          <a:gd name="connsiteX3" fmla="*/ 2001610 w 2414361"/>
                          <a:gd name="connsiteY3" fmla="*/ 505488 h 2650734"/>
                          <a:gd name="connsiteX4" fmla="*/ 2383856 w 2414361"/>
                          <a:gd name="connsiteY4" fmla="*/ 1325367 h 2650734"/>
                          <a:gd name="connsiteX5" fmla="*/ 1218625 w 2414361"/>
                          <a:gd name="connsiteY5" fmla="*/ 2650734 h 2650734"/>
                          <a:gd name="connsiteX6" fmla="*/ 53394 w 2414361"/>
                          <a:gd name="connsiteY6" fmla="*/ 1325367 h 2650734"/>
                          <a:gd name="connsiteX0" fmla="*/ 53394 w 2414361"/>
                          <a:gd name="connsiteY0" fmla="*/ 1325367 h 2698796"/>
                          <a:gd name="connsiteX1" fmla="*/ 300004 w 2414361"/>
                          <a:gd name="connsiteY1" fmla="*/ 505489 h 2698796"/>
                          <a:gd name="connsiteX2" fmla="*/ 1218625 w 2414361"/>
                          <a:gd name="connsiteY2" fmla="*/ 0 h 2698796"/>
                          <a:gd name="connsiteX3" fmla="*/ 2001610 w 2414361"/>
                          <a:gd name="connsiteY3" fmla="*/ 505488 h 2698796"/>
                          <a:gd name="connsiteX4" fmla="*/ 2383856 w 2414361"/>
                          <a:gd name="connsiteY4" fmla="*/ 1325367 h 2698796"/>
                          <a:gd name="connsiteX5" fmla="*/ 1218625 w 2414361"/>
                          <a:gd name="connsiteY5" fmla="*/ 2650734 h 2698796"/>
                          <a:gd name="connsiteX6" fmla="*/ 435639 w 2414361"/>
                          <a:gd name="connsiteY6" fmla="*/ 2305521 h 2698796"/>
                          <a:gd name="connsiteX7" fmla="*/ 53394 w 2414361"/>
                          <a:gd name="connsiteY7" fmla="*/ 1325367 h 2698796"/>
                          <a:gd name="connsiteX0" fmla="*/ 53394 w 2385261"/>
                          <a:gd name="connsiteY0" fmla="*/ 1325367 h 2657025"/>
                          <a:gd name="connsiteX1" fmla="*/ 300004 w 2385261"/>
                          <a:gd name="connsiteY1" fmla="*/ 505489 h 2657025"/>
                          <a:gd name="connsiteX2" fmla="*/ 1218625 w 2385261"/>
                          <a:gd name="connsiteY2" fmla="*/ 0 h 2657025"/>
                          <a:gd name="connsiteX3" fmla="*/ 2001610 w 2385261"/>
                          <a:gd name="connsiteY3" fmla="*/ 505488 h 2657025"/>
                          <a:gd name="connsiteX4" fmla="*/ 2383856 w 2385261"/>
                          <a:gd name="connsiteY4" fmla="*/ 1325367 h 2657025"/>
                          <a:gd name="connsiteX5" fmla="*/ 1878305 w 2385261"/>
                          <a:gd name="connsiteY5" fmla="*/ 2058941 h 2657025"/>
                          <a:gd name="connsiteX6" fmla="*/ 1218625 w 2385261"/>
                          <a:gd name="connsiteY6" fmla="*/ 2650734 h 2657025"/>
                          <a:gd name="connsiteX7" fmla="*/ 435639 w 2385261"/>
                          <a:gd name="connsiteY7" fmla="*/ 2305521 h 2657025"/>
                          <a:gd name="connsiteX8" fmla="*/ 53394 w 2385261"/>
                          <a:gd name="connsiteY8" fmla="*/ 1325367 h 2657025"/>
                          <a:gd name="connsiteX0" fmla="*/ 53394 w 2385261"/>
                          <a:gd name="connsiteY0" fmla="*/ 1325367 h 2657025"/>
                          <a:gd name="connsiteX1" fmla="*/ 300004 w 2385261"/>
                          <a:gd name="connsiteY1" fmla="*/ 505489 h 2657025"/>
                          <a:gd name="connsiteX2" fmla="*/ 1218625 w 2385261"/>
                          <a:gd name="connsiteY2" fmla="*/ 0 h 2657025"/>
                          <a:gd name="connsiteX3" fmla="*/ 2001610 w 2385261"/>
                          <a:gd name="connsiteY3" fmla="*/ 505488 h 2657025"/>
                          <a:gd name="connsiteX4" fmla="*/ 2383856 w 2385261"/>
                          <a:gd name="connsiteY4" fmla="*/ 1325367 h 2657025"/>
                          <a:gd name="connsiteX5" fmla="*/ 1878305 w 2385261"/>
                          <a:gd name="connsiteY5" fmla="*/ 2058941 h 2657025"/>
                          <a:gd name="connsiteX6" fmla="*/ 1218625 w 2385261"/>
                          <a:gd name="connsiteY6" fmla="*/ 2650734 h 2657025"/>
                          <a:gd name="connsiteX7" fmla="*/ 435639 w 2385261"/>
                          <a:gd name="connsiteY7" fmla="*/ 2305521 h 2657025"/>
                          <a:gd name="connsiteX8" fmla="*/ 53394 w 2385261"/>
                          <a:gd name="connsiteY8" fmla="*/ 1325367 h 2657025"/>
                          <a:gd name="connsiteX0" fmla="*/ 53394 w 2385261"/>
                          <a:gd name="connsiteY0" fmla="*/ 1325367 h 2657025"/>
                          <a:gd name="connsiteX1" fmla="*/ 300004 w 2385261"/>
                          <a:gd name="connsiteY1" fmla="*/ 505489 h 2657025"/>
                          <a:gd name="connsiteX2" fmla="*/ 1218625 w 2385261"/>
                          <a:gd name="connsiteY2" fmla="*/ 0 h 2657025"/>
                          <a:gd name="connsiteX3" fmla="*/ 2001610 w 2385261"/>
                          <a:gd name="connsiteY3" fmla="*/ 505488 h 2657025"/>
                          <a:gd name="connsiteX4" fmla="*/ 2383856 w 2385261"/>
                          <a:gd name="connsiteY4" fmla="*/ 1325367 h 2657025"/>
                          <a:gd name="connsiteX5" fmla="*/ 1878305 w 2385261"/>
                          <a:gd name="connsiteY5" fmla="*/ 2058941 h 2657025"/>
                          <a:gd name="connsiteX6" fmla="*/ 1218625 w 2385261"/>
                          <a:gd name="connsiteY6" fmla="*/ 2650734 h 2657025"/>
                          <a:gd name="connsiteX7" fmla="*/ 435639 w 2385261"/>
                          <a:gd name="connsiteY7" fmla="*/ 2305521 h 2657025"/>
                          <a:gd name="connsiteX8" fmla="*/ 53394 w 2385261"/>
                          <a:gd name="connsiteY8" fmla="*/ 1325367 h 2657025"/>
                          <a:gd name="connsiteX0" fmla="*/ 53394 w 2383856"/>
                          <a:gd name="connsiteY0" fmla="*/ 1325367 h 2657025"/>
                          <a:gd name="connsiteX1" fmla="*/ 300004 w 2383856"/>
                          <a:gd name="connsiteY1" fmla="*/ 505489 h 2657025"/>
                          <a:gd name="connsiteX2" fmla="*/ 1218625 w 2383856"/>
                          <a:gd name="connsiteY2" fmla="*/ 0 h 2657025"/>
                          <a:gd name="connsiteX3" fmla="*/ 2001610 w 2383856"/>
                          <a:gd name="connsiteY3" fmla="*/ 505488 h 2657025"/>
                          <a:gd name="connsiteX4" fmla="*/ 2383856 w 2383856"/>
                          <a:gd name="connsiteY4" fmla="*/ 1325367 h 2657025"/>
                          <a:gd name="connsiteX5" fmla="*/ 1878305 w 2383856"/>
                          <a:gd name="connsiteY5" fmla="*/ 2058941 h 2657025"/>
                          <a:gd name="connsiteX6" fmla="*/ 1218625 w 2383856"/>
                          <a:gd name="connsiteY6" fmla="*/ 2650734 h 2657025"/>
                          <a:gd name="connsiteX7" fmla="*/ 435639 w 2383856"/>
                          <a:gd name="connsiteY7" fmla="*/ 2305521 h 2657025"/>
                          <a:gd name="connsiteX8" fmla="*/ 53394 w 2383856"/>
                          <a:gd name="connsiteY8" fmla="*/ 1325367 h 2657025"/>
                          <a:gd name="connsiteX0" fmla="*/ 53394 w 2383856"/>
                          <a:gd name="connsiteY0" fmla="*/ 1330729 h 2662387"/>
                          <a:gd name="connsiteX1" fmla="*/ 300004 w 2383856"/>
                          <a:gd name="connsiteY1" fmla="*/ 510851 h 2662387"/>
                          <a:gd name="connsiteX2" fmla="*/ 1218625 w 2383856"/>
                          <a:gd name="connsiteY2" fmla="*/ 5362 h 2662387"/>
                          <a:gd name="connsiteX3" fmla="*/ 1952288 w 2383856"/>
                          <a:gd name="connsiteY3" fmla="*/ 313586 h 2662387"/>
                          <a:gd name="connsiteX4" fmla="*/ 2383856 w 2383856"/>
                          <a:gd name="connsiteY4" fmla="*/ 1330729 h 2662387"/>
                          <a:gd name="connsiteX5" fmla="*/ 1878305 w 2383856"/>
                          <a:gd name="connsiteY5" fmla="*/ 2064303 h 2662387"/>
                          <a:gd name="connsiteX6" fmla="*/ 1218625 w 2383856"/>
                          <a:gd name="connsiteY6" fmla="*/ 2656096 h 2662387"/>
                          <a:gd name="connsiteX7" fmla="*/ 435639 w 2383856"/>
                          <a:gd name="connsiteY7" fmla="*/ 2310883 h 2662387"/>
                          <a:gd name="connsiteX8" fmla="*/ 53394 w 2383856"/>
                          <a:gd name="connsiteY8" fmla="*/ 1330729 h 2662387"/>
                          <a:gd name="connsiteX0" fmla="*/ 53394 w 2383856"/>
                          <a:gd name="connsiteY0" fmla="*/ 1328267 h 2659925"/>
                          <a:gd name="connsiteX1" fmla="*/ 300004 w 2383856"/>
                          <a:gd name="connsiteY1" fmla="*/ 508389 h 2659925"/>
                          <a:gd name="connsiteX2" fmla="*/ 1218625 w 2383856"/>
                          <a:gd name="connsiteY2" fmla="*/ 2900 h 2659925"/>
                          <a:gd name="connsiteX3" fmla="*/ 1952288 w 2383856"/>
                          <a:gd name="connsiteY3" fmla="*/ 311124 h 2659925"/>
                          <a:gd name="connsiteX4" fmla="*/ 2383856 w 2383856"/>
                          <a:gd name="connsiteY4" fmla="*/ 1328267 h 2659925"/>
                          <a:gd name="connsiteX5" fmla="*/ 1878305 w 2383856"/>
                          <a:gd name="connsiteY5" fmla="*/ 2061841 h 2659925"/>
                          <a:gd name="connsiteX6" fmla="*/ 1218625 w 2383856"/>
                          <a:gd name="connsiteY6" fmla="*/ 2653634 h 2659925"/>
                          <a:gd name="connsiteX7" fmla="*/ 435639 w 2383856"/>
                          <a:gd name="connsiteY7" fmla="*/ 2308421 h 2659925"/>
                          <a:gd name="connsiteX8" fmla="*/ 53394 w 2383856"/>
                          <a:gd name="connsiteY8" fmla="*/ 1328267 h 2659925"/>
                          <a:gd name="connsiteX0" fmla="*/ 53394 w 2383856"/>
                          <a:gd name="connsiteY0" fmla="*/ 1328267 h 2659925"/>
                          <a:gd name="connsiteX1" fmla="*/ 300004 w 2383856"/>
                          <a:gd name="connsiteY1" fmla="*/ 508389 h 2659925"/>
                          <a:gd name="connsiteX2" fmla="*/ 1218625 w 2383856"/>
                          <a:gd name="connsiteY2" fmla="*/ 2900 h 2659925"/>
                          <a:gd name="connsiteX3" fmla="*/ 1952288 w 2383856"/>
                          <a:gd name="connsiteY3" fmla="*/ 311124 h 2659925"/>
                          <a:gd name="connsiteX4" fmla="*/ 2383856 w 2383856"/>
                          <a:gd name="connsiteY4" fmla="*/ 1328267 h 2659925"/>
                          <a:gd name="connsiteX5" fmla="*/ 1878305 w 2383856"/>
                          <a:gd name="connsiteY5" fmla="*/ 2061841 h 2659925"/>
                          <a:gd name="connsiteX6" fmla="*/ 1218625 w 2383856"/>
                          <a:gd name="connsiteY6" fmla="*/ 2653634 h 2659925"/>
                          <a:gd name="connsiteX7" fmla="*/ 435639 w 2383856"/>
                          <a:gd name="connsiteY7" fmla="*/ 2308421 h 2659925"/>
                          <a:gd name="connsiteX8" fmla="*/ 53394 w 2383856"/>
                          <a:gd name="connsiteY8" fmla="*/ 1328267 h 2659925"/>
                          <a:gd name="connsiteX0" fmla="*/ 53394 w 2383856"/>
                          <a:gd name="connsiteY0" fmla="*/ 1327455 h 2659113"/>
                          <a:gd name="connsiteX1" fmla="*/ 300004 w 2383856"/>
                          <a:gd name="connsiteY1" fmla="*/ 507577 h 2659113"/>
                          <a:gd name="connsiteX2" fmla="*/ 1218625 w 2383856"/>
                          <a:gd name="connsiteY2" fmla="*/ 2088 h 2659113"/>
                          <a:gd name="connsiteX3" fmla="*/ 1952288 w 2383856"/>
                          <a:gd name="connsiteY3" fmla="*/ 310312 h 2659113"/>
                          <a:gd name="connsiteX4" fmla="*/ 2383856 w 2383856"/>
                          <a:gd name="connsiteY4" fmla="*/ 1327455 h 2659113"/>
                          <a:gd name="connsiteX5" fmla="*/ 1878305 w 2383856"/>
                          <a:gd name="connsiteY5" fmla="*/ 2061029 h 2659113"/>
                          <a:gd name="connsiteX6" fmla="*/ 1218625 w 2383856"/>
                          <a:gd name="connsiteY6" fmla="*/ 2652822 h 2659113"/>
                          <a:gd name="connsiteX7" fmla="*/ 435639 w 2383856"/>
                          <a:gd name="connsiteY7" fmla="*/ 2307609 h 2659113"/>
                          <a:gd name="connsiteX8" fmla="*/ 53394 w 2383856"/>
                          <a:gd name="connsiteY8" fmla="*/ 1327455 h 2659113"/>
                          <a:gd name="connsiteX0" fmla="*/ 53394 w 2383856"/>
                          <a:gd name="connsiteY0" fmla="*/ 1327455 h 2659113"/>
                          <a:gd name="connsiteX1" fmla="*/ 300004 w 2383856"/>
                          <a:gd name="connsiteY1" fmla="*/ 507577 h 2659113"/>
                          <a:gd name="connsiteX2" fmla="*/ 1218625 w 2383856"/>
                          <a:gd name="connsiteY2" fmla="*/ 2088 h 2659113"/>
                          <a:gd name="connsiteX3" fmla="*/ 1952288 w 2383856"/>
                          <a:gd name="connsiteY3" fmla="*/ 310312 h 2659113"/>
                          <a:gd name="connsiteX4" fmla="*/ 2383856 w 2383856"/>
                          <a:gd name="connsiteY4" fmla="*/ 1327455 h 2659113"/>
                          <a:gd name="connsiteX5" fmla="*/ 1878305 w 2383856"/>
                          <a:gd name="connsiteY5" fmla="*/ 2061029 h 2659113"/>
                          <a:gd name="connsiteX6" fmla="*/ 1218625 w 2383856"/>
                          <a:gd name="connsiteY6" fmla="*/ 2652822 h 2659113"/>
                          <a:gd name="connsiteX7" fmla="*/ 435639 w 2383856"/>
                          <a:gd name="connsiteY7" fmla="*/ 2307609 h 2659113"/>
                          <a:gd name="connsiteX8" fmla="*/ 53394 w 2383856"/>
                          <a:gd name="connsiteY8" fmla="*/ 1327455 h 2659113"/>
                          <a:gd name="connsiteX0" fmla="*/ 53394 w 2383856"/>
                          <a:gd name="connsiteY0" fmla="*/ 1328537 h 2660195"/>
                          <a:gd name="connsiteX1" fmla="*/ 300004 w 2383856"/>
                          <a:gd name="connsiteY1" fmla="*/ 508659 h 2660195"/>
                          <a:gd name="connsiteX2" fmla="*/ 1218625 w 2383856"/>
                          <a:gd name="connsiteY2" fmla="*/ 3170 h 2660195"/>
                          <a:gd name="connsiteX3" fmla="*/ 1952288 w 2383856"/>
                          <a:gd name="connsiteY3" fmla="*/ 311394 h 2660195"/>
                          <a:gd name="connsiteX4" fmla="*/ 2383856 w 2383856"/>
                          <a:gd name="connsiteY4" fmla="*/ 1328537 h 2660195"/>
                          <a:gd name="connsiteX5" fmla="*/ 1878305 w 2383856"/>
                          <a:gd name="connsiteY5" fmla="*/ 2062111 h 2660195"/>
                          <a:gd name="connsiteX6" fmla="*/ 1218625 w 2383856"/>
                          <a:gd name="connsiteY6" fmla="*/ 2653904 h 2660195"/>
                          <a:gd name="connsiteX7" fmla="*/ 435639 w 2383856"/>
                          <a:gd name="connsiteY7" fmla="*/ 2308691 h 2660195"/>
                          <a:gd name="connsiteX8" fmla="*/ 53394 w 2383856"/>
                          <a:gd name="connsiteY8" fmla="*/ 1328537 h 2660195"/>
                          <a:gd name="connsiteX0" fmla="*/ 53394 w 2383856"/>
                          <a:gd name="connsiteY0" fmla="*/ 1328537 h 2660195"/>
                          <a:gd name="connsiteX1" fmla="*/ 300004 w 2383856"/>
                          <a:gd name="connsiteY1" fmla="*/ 508659 h 2660195"/>
                          <a:gd name="connsiteX2" fmla="*/ 1218625 w 2383856"/>
                          <a:gd name="connsiteY2" fmla="*/ 3170 h 2660195"/>
                          <a:gd name="connsiteX3" fmla="*/ 1952288 w 2383856"/>
                          <a:gd name="connsiteY3" fmla="*/ 311394 h 2660195"/>
                          <a:gd name="connsiteX4" fmla="*/ 2383856 w 2383856"/>
                          <a:gd name="connsiteY4" fmla="*/ 1328537 h 2660195"/>
                          <a:gd name="connsiteX5" fmla="*/ 1878305 w 2383856"/>
                          <a:gd name="connsiteY5" fmla="*/ 2062111 h 2660195"/>
                          <a:gd name="connsiteX6" fmla="*/ 1218625 w 2383856"/>
                          <a:gd name="connsiteY6" fmla="*/ 2653904 h 2660195"/>
                          <a:gd name="connsiteX7" fmla="*/ 435639 w 2383856"/>
                          <a:gd name="connsiteY7" fmla="*/ 2308691 h 2660195"/>
                          <a:gd name="connsiteX8" fmla="*/ 53394 w 2383856"/>
                          <a:gd name="connsiteY8" fmla="*/ 1328537 h 2660195"/>
                          <a:gd name="connsiteX0" fmla="*/ 53394 w 2383856"/>
                          <a:gd name="connsiteY0" fmla="*/ 1443063 h 2774721"/>
                          <a:gd name="connsiteX1" fmla="*/ 300004 w 2383856"/>
                          <a:gd name="connsiteY1" fmla="*/ 623185 h 2774721"/>
                          <a:gd name="connsiteX2" fmla="*/ 793223 w 2383856"/>
                          <a:gd name="connsiteY2" fmla="*/ 31394 h 2774721"/>
                          <a:gd name="connsiteX3" fmla="*/ 1218625 w 2383856"/>
                          <a:gd name="connsiteY3" fmla="*/ 117696 h 2774721"/>
                          <a:gd name="connsiteX4" fmla="*/ 1952288 w 2383856"/>
                          <a:gd name="connsiteY4" fmla="*/ 425920 h 2774721"/>
                          <a:gd name="connsiteX5" fmla="*/ 2383856 w 2383856"/>
                          <a:gd name="connsiteY5" fmla="*/ 1443063 h 2774721"/>
                          <a:gd name="connsiteX6" fmla="*/ 1878305 w 2383856"/>
                          <a:gd name="connsiteY6" fmla="*/ 2176637 h 2774721"/>
                          <a:gd name="connsiteX7" fmla="*/ 1218625 w 2383856"/>
                          <a:gd name="connsiteY7" fmla="*/ 2768430 h 2774721"/>
                          <a:gd name="connsiteX8" fmla="*/ 435639 w 2383856"/>
                          <a:gd name="connsiteY8" fmla="*/ 2423217 h 2774721"/>
                          <a:gd name="connsiteX9" fmla="*/ 53394 w 2383856"/>
                          <a:gd name="connsiteY9" fmla="*/ 1443063 h 2774721"/>
                          <a:gd name="connsiteX0" fmla="*/ 53394 w 2383856"/>
                          <a:gd name="connsiteY0" fmla="*/ 1454371 h 2786029"/>
                          <a:gd name="connsiteX1" fmla="*/ 300004 w 2383856"/>
                          <a:gd name="connsiteY1" fmla="*/ 634493 h 2786029"/>
                          <a:gd name="connsiteX2" fmla="*/ 793223 w 2383856"/>
                          <a:gd name="connsiteY2" fmla="*/ 42702 h 2786029"/>
                          <a:gd name="connsiteX3" fmla="*/ 1465235 w 2383856"/>
                          <a:gd name="connsiteY3" fmla="*/ 79688 h 2786029"/>
                          <a:gd name="connsiteX4" fmla="*/ 1952288 w 2383856"/>
                          <a:gd name="connsiteY4" fmla="*/ 437228 h 2786029"/>
                          <a:gd name="connsiteX5" fmla="*/ 2383856 w 2383856"/>
                          <a:gd name="connsiteY5" fmla="*/ 1454371 h 2786029"/>
                          <a:gd name="connsiteX6" fmla="*/ 1878305 w 2383856"/>
                          <a:gd name="connsiteY6" fmla="*/ 2187945 h 2786029"/>
                          <a:gd name="connsiteX7" fmla="*/ 1218625 w 2383856"/>
                          <a:gd name="connsiteY7" fmla="*/ 2779738 h 2786029"/>
                          <a:gd name="connsiteX8" fmla="*/ 435639 w 2383856"/>
                          <a:gd name="connsiteY8" fmla="*/ 2434525 h 2786029"/>
                          <a:gd name="connsiteX9" fmla="*/ 53394 w 2383856"/>
                          <a:gd name="connsiteY9" fmla="*/ 1454371 h 2786029"/>
                          <a:gd name="connsiteX0" fmla="*/ 53394 w 2383856"/>
                          <a:gd name="connsiteY0" fmla="*/ 1442074 h 2773732"/>
                          <a:gd name="connsiteX1" fmla="*/ 300004 w 2383856"/>
                          <a:gd name="connsiteY1" fmla="*/ 622196 h 2773732"/>
                          <a:gd name="connsiteX2" fmla="*/ 793223 w 2383856"/>
                          <a:gd name="connsiteY2" fmla="*/ 30405 h 2773732"/>
                          <a:gd name="connsiteX3" fmla="*/ 1465235 w 2383856"/>
                          <a:gd name="connsiteY3" fmla="*/ 67391 h 2773732"/>
                          <a:gd name="connsiteX4" fmla="*/ 1952288 w 2383856"/>
                          <a:gd name="connsiteY4" fmla="*/ 424931 h 2773732"/>
                          <a:gd name="connsiteX5" fmla="*/ 2383856 w 2383856"/>
                          <a:gd name="connsiteY5" fmla="*/ 1442074 h 2773732"/>
                          <a:gd name="connsiteX6" fmla="*/ 1878305 w 2383856"/>
                          <a:gd name="connsiteY6" fmla="*/ 2175648 h 2773732"/>
                          <a:gd name="connsiteX7" fmla="*/ 1218625 w 2383856"/>
                          <a:gd name="connsiteY7" fmla="*/ 2767441 h 2773732"/>
                          <a:gd name="connsiteX8" fmla="*/ 435639 w 2383856"/>
                          <a:gd name="connsiteY8" fmla="*/ 2422228 h 2773732"/>
                          <a:gd name="connsiteX9" fmla="*/ 53394 w 2383856"/>
                          <a:gd name="connsiteY9" fmla="*/ 1442074 h 2773732"/>
                          <a:gd name="connsiteX0" fmla="*/ 53394 w 2383856"/>
                          <a:gd name="connsiteY0" fmla="*/ 1510867 h 2842525"/>
                          <a:gd name="connsiteX1" fmla="*/ 300004 w 2383856"/>
                          <a:gd name="connsiteY1" fmla="*/ 690989 h 2842525"/>
                          <a:gd name="connsiteX2" fmla="*/ 793223 w 2383856"/>
                          <a:gd name="connsiteY2" fmla="*/ 99198 h 2842525"/>
                          <a:gd name="connsiteX3" fmla="*/ 1465235 w 2383856"/>
                          <a:gd name="connsiteY3" fmla="*/ 136184 h 2842525"/>
                          <a:gd name="connsiteX4" fmla="*/ 1952288 w 2383856"/>
                          <a:gd name="connsiteY4" fmla="*/ 493724 h 2842525"/>
                          <a:gd name="connsiteX5" fmla="*/ 2383856 w 2383856"/>
                          <a:gd name="connsiteY5" fmla="*/ 1510867 h 2842525"/>
                          <a:gd name="connsiteX6" fmla="*/ 1878305 w 2383856"/>
                          <a:gd name="connsiteY6" fmla="*/ 2244441 h 2842525"/>
                          <a:gd name="connsiteX7" fmla="*/ 1218625 w 2383856"/>
                          <a:gd name="connsiteY7" fmla="*/ 2836234 h 2842525"/>
                          <a:gd name="connsiteX8" fmla="*/ 435639 w 2383856"/>
                          <a:gd name="connsiteY8" fmla="*/ 2491021 h 2842525"/>
                          <a:gd name="connsiteX9" fmla="*/ 53394 w 2383856"/>
                          <a:gd name="connsiteY9" fmla="*/ 1510867 h 2842525"/>
                          <a:gd name="connsiteX0" fmla="*/ 53394 w 2383856"/>
                          <a:gd name="connsiteY0" fmla="*/ 1510867 h 2838897"/>
                          <a:gd name="connsiteX1" fmla="*/ 300004 w 2383856"/>
                          <a:gd name="connsiteY1" fmla="*/ 690989 h 2838897"/>
                          <a:gd name="connsiteX2" fmla="*/ 793223 w 2383856"/>
                          <a:gd name="connsiteY2" fmla="*/ 99198 h 2838897"/>
                          <a:gd name="connsiteX3" fmla="*/ 1465235 w 2383856"/>
                          <a:gd name="connsiteY3" fmla="*/ 136184 h 2838897"/>
                          <a:gd name="connsiteX4" fmla="*/ 1952288 w 2383856"/>
                          <a:gd name="connsiteY4" fmla="*/ 493724 h 2838897"/>
                          <a:gd name="connsiteX5" fmla="*/ 2383856 w 2383856"/>
                          <a:gd name="connsiteY5" fmla="*/ 1510867 h 2838897"/>
                          <a:gd name="connsiteX6" fmla="*/ 2100254 w 2383856"/>
                          <a:gd name="connsiteY6" fmla="*/ 2343073 h 2838897"/>
                          <a:gd name="connsiteX7" fmla="*/ 1218625 w 2383856"/>
                          <a:gd name="connsiteY7" fmla="*/ 2836234 h 2838897"/>
                          <a:gd name="connsiteX8" fmla="*/ 435639 w 2383856"/>
                          <a:gd name="connsiteY8" fmla="*/ 2491021 h 2838897"/>
                          <a:gd name="connsiteX9" fmla="*/ 53394 w 2383856"/>
                          <a:gd name="connsiteY9" fmla="*/ 1510867 h 2838897"/>
                          <a:gd name="connsiteX0" fmla="*/ 53394 w 2383856"/>
                          <a:gd name="connsiteY0" fmla="*/ 1510867 h 2838897"/>
                          <a:gd name="connsiteX1" fmla="*/ 300004 w 2383856"/>
                          <a:gd name="connsiteY1" fmla="*/ 690989 h 2838897"/>
                          <a:gd name="connsiteX2" fmla="*/ 793223 w 2383856"/>
                          <a:gd name="connsiteY2" fmla="*/ 99198 h 2838897"/>
                          <a:gd name="connsiteX3" fmla="*/ 1465235 w 2383856"/>
                          <a:gd name="connsiteY3" fmla="*/ 136184 h 2838897"/>
                          <a:gd name="connsiteX4" fmla="*/ 1952288 w 2383856"/>
                          <a:gd name="connsiteY4" fmla="*/ 493724 h 2838897"/>
                          <a:gd name="connsiteX5" fmla="*/ 2383856 w 2383856"/>
                          <a:gd name="connsiteY5" fmla="*/ 1510867 h 2838897"/>
                          <a:gd name="connsiteX6" fmla="*/ 2100254 w 2383856"/>
                          <a:gd name="connsiteY6" fmla="*/ 2343073 h 2838897"/>
                          <a:gd name="connsiteX7" fmla="*/ 1218625 w 2383856"/>
                          <a:gd name="connsiteY7" fmla="*/ 2836234 h 2838897"/>
                          <a:gd name="connsiteX8" fmla="*/ 435639 w 2383856"/>
                          <a:gd name="connsiteY8" fmla="*/ 2491021 h 2838897"/>
                          <a:gd name="connsiteX9" fmla="*/ 53394 w 2383856"/>
                          <a:gd name="connsiteY9" fmla="*/ 1510867 h 2838897"/>
                          <a:gd name="connsiteX0" fmla="*/ 53394 w 2383856"/>
                          <a:gd name="connsiteY0" fmla="*/ 1510867 h 2841526"/>
                          <a:gd name="connsiteX1" fmla="*/ 300004 w 2383856"/>
                          <a:gd name="connsiteY1" fmla="*/ 690989 h 2841526"/>
                          <a:gd name="connsiteX2" fmla="*/ 793223 w 2383856"/>
                          <a:gd name="connsiteY2" fmla="*/ 99198 h 2841526"/>
                          <a:gd name="connsiteX3" fmla="*/ 1465235 w 2383856"/>
                          <a:gd name="connsiteY3" fmla="*/ 136184 h 2841526"/>
                          <a:gd name="connsiteX4" fmla="*/ 1952288 w 2383856"/>
                          <a:gd name="connsiteY4" fmla="*/ 493724 h 2841526"/>
                          <a:gd name="connsiteX5" fmla="*/ 2383856 w 2383856"/>
                          <a:gd name="connsiteY5" fmla="*/ 1510867 h 2841526"/>
                          <a:gd name="connsiteX6" fmla="*/ 2137245 w 2383856"/>
                          <a:gd name="connsiteY6" fmla="*/ 2269099 h 2841526"/>
                          <a:gd name="connsiteX7" fmla="*/ 1218625 w 2383856"/>
                          <a:gd name="connsiteY7" fmla="*/ 2836234 h 2841526"/>
                          <a:gd name="connsiteX8" fmla="*/ 435639 w 2383856"/>
                          <a:gd name="connsiteY8" fmla="*/ 2491021 h 2841526"/>
                          <a:gd name="connsiteX9" fmla="*/ 53394 w 2383856"/>
                          <a:gd name="connsiteY9" fmla="*/ 1510867 h 2841526"/>
                          <a:gd name="connsiteX0" fmla="*/ 53394 w 2383856"/>
                          <a:gd name="connsiteY0" fmla="*/ 1510867 h 2841526"/>
                          <a:gd name="connsiteX1" fmla="*/ 300004 w 2383856"/>
                          <a:gd name="connsiteY1" fmla="*/ 690989 h 2841526"/>
                          <a:gd name="connsiteX2" fmla="*/ 793223 w 2383856"/>
                          <a:gd name="connsiteY2" fmla="*/ 99198 h 2841526"/>
                          <a:gd name="connsiteX3" fmla="*/ 1465235 w 2383856"/>
                          <a:gd name="connsiteY3" fmla="*/ 136184 h 2841526"/>
                          <a:gd name="connsiteX4" fmla="*/ 1952288 w 2383856"/>
                          <a:gd name="connsiteY4" fmla="*/ 493724 h 2841526"/>
                          <a:gd name="connsiteX5" fmla="*/ 2383856 w 2383856"/>
                          <a:gd name="connsiteY5" fmla="*/ 1510867 h 2841526"/>
                          <a:gd name="connsiteX6" fmla="*/ 2137245 w 2383856"/>
                          <a:gd name="connsiteY6" fmla="*/ 2269099 h 2841526"/>
                          <a:gd name="connsiteX7" fmla="*/ 1218625 w 2383856"/>
                          <a:gd name="connsiteY7" fmla="*/ 2836234 h 2841526"/>
                          <a:gd name="connsiteX8" fmla="*/ 435639 w 2383856"/>
                          <a:gd name="connsiteY8" fmla="*/ 2491021 h 2841526"/>
                          <a:gd name="connsiteX9" fmla="*/ 53394 w 2383856"/>
                          <a:gd name="connsiteY9" fmla="*/ 1510867 h 2841526"/>
                          <a:gd name="connsiteX0" fmla="*/ 53394 w 2465748"/>
                          <a:gd name="connsiteY0" fmla="*/ 1510867 h 2841526"/>
                          <a:gd name="connsiteX1" fmla="*/ 300004 w 2465748"/>
                          <a:gd name="connsiteY1" fmla="*/ 690989 h 2841526"/>
                          <a:gd name="connsiteX2" fmla="*/ 793223 w 2465748"/>
                          <a:gd name="connsiteY2" fmla="*/ 99198 h 2841526"/>
                          <a:gd name="connsiteX3" fmla="*/ 1465235 w 2465748"/>
                          <a:gd name="connsiteY3" fmla="*/ 136184 h 2841526"/>
                          <a:gd name="connsiteX4" fmla="*/ 1952288 w 2465748"/>
                          <a:gd name="connsiteY4" fmla="*/ 493724 h 2841526"/>
                          <a:gd name="connsiteX5" fmla="*/ 2383856 w 2465748"/>
                          <a:gd name="connsiteY5" fmla="*/ 1510867 h 2841526"/>
                          <a:gd name="connsiteX6" fmla="*/ 2137245 w 2465748"/>
                          <a:gd name="connsiteY6" fmla="*/ 2269099 h 2841526"/>
                          <a:gd name="connsiteX7" fmla="*/ 1218625 w 2465748"/>
                          <a:gd name="connsiteY7" fmla="*/ 2836234 h 2841526"/>
                          <a:gd name="connsiteX8" fmla="*/ 435639 w 2465748"/>
                          <a:gd name="connsiteY8" fmla="*/ 2491021 h 2841526"/>
                          <a:gd name="connsiteX9" fmla="*/ 53394 w 2465748"/>
                          <a:gd name="connsiteY9" fmla="*/ 1510867 h 2841526"/>
                          <a:gd name="connsiteX0" fmla="*/ 53394 w 2407359"/>
                          <a:gd name="connsiteY0" fmla="*/ 1510867 h 2841526"/>
                          <a:gd name="connsiteX1" fmla="*/ 300004 w 2407359"/>
                          <a:gd name="connsiteY1" fmla="*/ 690989 h 2841526"/>
                          <a:gd name="connsiteX2" fmla="*/ 793223 w 2407359"/>
                          <a:gd name="connsiteY2" fmla="*/ 99198 h 2841526"/>
                          <a:gd name="connsiteX3" fmla="*/ 1465235 w 2407359"/>
                          <a:gd name="connsiteY3" fmla="*/ 136184 h 2841526"/>
                          <a:gd name="connsiteX4" fmla="*/ 1952288 w 2407359"/>
                          <a:gd name="connsiteY4" fmla="*/ 493724 h 2841526"/>
                          <a:gd name="connsiteX5" fmla="*/ 2383856 w 2407359"/>
                          <a:gd name="connsiteY5" fmla="*/ 1510867 h 2841526"/>
                          <a:gd name="connsiteX6" fmla="*/ 2013940 w 2407359"/>
                          <a:gd name="connsiteY6" fmla="*/ 2269099 h 2841526"/>
                          <a:gd name="connsiteX7" fmla="*/ 1218625 w 2407359"/>
                          <a:gd name="connsiteY7" fmla="*/ 2836234 h 2841526"/>
                          <a:gd name="connsiteX8" fmla="*/ 435639 w 2407359"/>
                          <a:gd name="connsiteY8" fmla="*/ 2491021 h 2841526"/>
                          <a:gd name="connsiteX9" fmla="*/ 53394 w 2407359"/>
                          <a:gd name="connsiteY9" fmla="*/ 1510867 h 2841526"/>
                          <a:gd name="connsiteX0" fmla="*/ 53394 w 2407359"/>
                          <a:gd name="connsiteY0" fmla="*/ 1510867 h 2841526"/>
                          <a:gd name="connsiteX1" fmla="*/ 300004 w 2407359"/>
                          <a:gd name="connsiteY1" fmla="*/ 690989 h 2841526"/>
                          <a:gd name="connsiteX2" fmla="*/ 793223 w 2407359"/>
                          <a:gd name="connsiteY2" fmla="*/ 99198 h 2841526"/>
                          <a:gd name="connsiteX3" fmla="*/ 1465235 w 2407359"/>
                          <a:gd name="connsiteY3" fmla="*/ 136184 h 2841526"/>
                          <a:gd name="connsiteX4" fmla="*/ 1952288 w 2407359"/>
                          <a:gd name="connsiteY4" fmla="*/ 493724 h 2841526"/>
                          <a:gd name="connsiteX5" fmla="*/ 2383856 w 2407359"/>
                          <a:gd name="connsiteY5" fmla="*/ 1510867 h 2841526"/>
                          <a:gd name="connsiteX6" fmla="*/ 2013940 w 2407359"/>
                          <a:gd name="connsiteY6" fmla="*/ 2269099 h 2841526"/>
                          <a:gd name="connsiteX7" fmla="*/ 1218625 w 2407359"/>
                          <a:gd name="connsiteY7" fmla="*/ 2836234 h 2841526"/>
                          <a:gd name="connsiteX8" fmla="*/ 435639 w 2407359"/>
                          <a:gd name="connsiteY8" fmla="*/ 2491021 h 2841526"/>
                          <a:gd name="connsiteX9" fmla="*/ 53394 w 2407359"/>
                          <a:gd name="connsiteY9" fmla="*/ 1510867 h 2841526"/>
                          <a:gd name="connsiteX0" fmla="*/ 207 w 2354172"/>
                          <a:gd name="connsiteY0" fmla="*/ 1510867 h 2836964"/>
                          <a:gd name="connsiteX1" fmla="*/ 246817 w 2354172"/>
                          <a:gd name="connsiteY1" fmla="*/ 690989 h 2836964"/>
                          <a:gd name="connsiteX2" fmla="*/ 740036 w 2354172"/>
                          <a:gd name="connsiteY2" fmla="*/ 99198 h 2836964"/>
                          <a:gd name="connsiteX3" fmla="*/ 1412048 w 2354172"/>
                          <a:gd name="connsiteY3" fmla="*/ 136184 h 2836964"/>
                          <a:gd name="connsiteX4" fmla="*/ 1899101 w 2354172"/>
                          <a:gd name="connsiteY4" fmla="*/ 493724 h 2836964"/>
                          <a:gd name="connsiteX5" fmla="*/ 2330669 w 2354172"/>
                          <a:gd name="connsiteY5" fmla="*/ 1510867 h 2836964"/>
                          <a:gd name="connsiteX6" fmla="*/ 1960753 w 2354172"/>
                          <a:gd name="connsiteY6" fmla="*/ 2269099 h 2836964"/>
                          <a:gd name="connsiteX7" fmla="*/ 1165438 w 2354172"/>
                          <a:gd name="connsiteY7" fmla="*/ 2836234 h 2836964"/>
                          <a:gd name="connsiteX8" fmla="*/ 271478 w 2354172"/>
                          <a:gd name="connsiteY8" fmla="*/ 2367731 h 2836964"/>
                          <a:gd name="connsiteX9" fmla="*/ 207 w 2354172"/>
                          <a:gd name="connsiteY9" fmla="*/ 1510867 h 2836964"/>
                          <a:gd name="connsiteX0" fmla="*/ 133538 w 2487503"/>
                          <a:gd name="connsiteY0" fmla="*/ 1510867 h 2836964"/>
                          <a:gd name="connsiteX1" fmla="*/ 380148 w 2487503"/>
                          <a:gd name="connsiteY1" fmla="*/ 690989 h 2836964"/>
                          <a:gd name="connsiteX2" fmla="*/ 873367 w 2487503"/>
                          <a:gd name="connsiteY2" fmla="*/ 99198 h 2836964"/>
                          <a:gd name="connsiteX3" fmla="*/ 1545379 w 2487503"/>
                          <a:gd name="connsiteY3" fmla="*/ 136184 h 2836964"/>
                          <a:gd name="connsiteX4" fmla="*/ 2032432 w 2487503"/>
                          <a:gd name="connsiteY4" fmla="*/ 493724 h 2836964"/>
                          <a:gd name="connsiteX5" fmla="*/ 2464000 w 2487503"/>
                          <a:gd name="connsiteY5" fmla="*/ 1510867 h 2836964"/>
                          <a:gd name="connsiteX6" fmla="*/ 2094084 w 2487503"/>
                          <a:gd name="connsiteY6" fmla="*/ 2269099 h 2836964"/>
                          <a:gd name="connsiteX7" fmla="*/ 1298769 w 2487503"/>
                          <a:gd name="connsiteY7" fmla="*/ 2836234 h 2836964"/>
                          <a:gd name="connsiteX8" fmla="*/ 404809 w 2487503"/>
                          <a:gd name="connsiteY8" fmla="*/ 2367731 h 2836964"/>
                          <a:gd name="connsiteX9" fmla="*/ 133538 w 2487503"/>
                          <a:gd name="connsiteY9" fmla="*/ 1510867 h 2836964"/>
                          <a:gd name="connsiteX0" fmla="*/ 133538 w 2487503"/>
                          <a:gd name="connsiteY0" fmla="*/ 1510867 h 2836906"/>
                          <a:gd name="connsiteX1" fmla="*/ 380148 w 2487503"/>
                          <a:gd name="connsiteY1" fmla="*/ 690989 h 2836906"/>
                          <a:gd name="connsiteX2" fmla="*/ 873367 w 2487503"/>
                          <a:gd name="connsiteY2" fmla="*/ 99198 h 2836906"/>
                          <a:gd name="connsiteX3" fmla="*/ 1545379 w 2487503"/>
                          <a:gd name="connsiteY3" fmla="*/ 136184 h 2836906"/>
                          <a:gd name="connsiteX4" fmla="*/ 2032432 w 2487503"/>
                          <a:gd name="connsiteY4" fmla="*/ 493724 h 2836906"/>
                          <a:gd name="connsiteX5" fmla="*/ 2464000 w 2487503"/>
                          <a:gd name="connsiteY5" fmla="*/ 1510867 h 2836906"/>
                          <a:gd name="connsiteX6" fmla="*/ 2094084 w 2487503"/>
                          <a:gd name="connsiteY6" fmla="*/ 2269099 h 2836906"/>
                          <a:gd name="connsiteX7" fmla="*/ 1298769 w 2487503"/>
                          <a:gd name="connsiteY7" fmla="*/ 2836234 h 2836906"/>
                          <a:gd name="connsiteX8" fmla="*/ 404809 w 2487503"/>
                          <a:gd name="connsiteY8" fmla="*/ 2367731 h 2836906"/>
                          <a:gd name="connsiteX9" fmla="*/ 133538 w 2487503"/>
                          <a:gd name="connsiteY9" fmla="*/ 1510867 h 2836906"/>
                          <a:gd name="connsiteX0" fmla="*/ 133538 w 2487503"/>
                          <a:gd name="connsiteY0" fmla="*/ 1510867 h 2842072"/>
                          <a:gd name="connsiteX1" fmla="*/ 380148 w 2487503"/>
                          <a:gd name="connsiteY1" fmla="*/ 690989 h 2842072"/>
                          <a:gd name="connsiteX2" fmla="*/ 873367 w 2487503"/>
                          <a:gd name="connsiteY2" fmla="*/ 99198 h 2842072"/>
                          <a:gd name="connsiteX3" fmla="*/ 1545379 w 2487503"/>
                          <a:gd name="connsiteY3" fmla="*/ 136184 h 2842072"/>
                          <a:gd name="connsiteX4" fmla="*/ 2032432 w 2487503"/>
                          <a:gd name="connsiteY4" fmla="*/ 493724 h 2842072"/>
                          <a:gd name="connsiteX5" fmla="*/ 2464000 w 2487503"/>
                          <a:gd name="connsiteY5" fmla="*/ 1510867 h 2842072"/>
                          <a:gd name="connsiteX6" fmla="*/ 2094084 w 2487503"/>
                          <a:gd name="connsiteY6" fmla="*/ 2269099 h 2842072"/>
                          <a:gd name="connsiteX7" fmla="*/ 1298769 w 2487503"/>
                          <a:gd name="connsiteY7" fmla="*/ 2836234 h 2842072"/>
                          <a:gd name="connsiteX8" fmla="*/ 404809 w 2487503"/>
                          <a:gd name="connsiteY8" fmla="*/ 2367731 h 2842072"/>
                          <a:gd name="connsiteX9" fmla="*/ 133538 w 2487503"/>
                          <a:gd name="connsiteY9" fmla="*/ 1510867 h 2842072"/>
                          <a:gd name="connsiteX0" fmla="*/ 133538 w 2487503"/>
                          <a:gd name="connsiteY0" fmla="*/ 1510867 h 2915076"/>
                          <a:gd name="connsiteX1" fmla="*/ 380148 w 2487503"/>
                          <a:gd name="connsiteY1" fmla="*/ 690989 h 2915076"/>
                          <a:gd name="connsiteX2" fmla="*/ 873367 w 2487503"/>
                          <a:gd name="connsiteY2" fmla="*/ 99198 h 2915076"/>
                          <a:gd name="connsiteX3" fmla="*/ 1545379 w 2487503"/>
                          <a:gd name="connsiteY3" fmla="*/ 136184 h 2915076"/>
                          <a:gd name="connsiteX4" fmla="*/ 2032432 w 2487503"/>
                          <a:gd name="connsiteY4" fmla="*/ 493724 h 2915076"/>
                          <a:gd name="connsiteX5" fmla="*/ 2464000 w 2487503"/>
                          <a:gd name="connsiteY5" fmla="*/ 1510867 h 2915076"/>
                          <a:gd name="connsiteX6" fmla="*/ 2094084 w 2487503"/>
                          <a:gd name="connsiteY6" fmla="*/ 2269099 h 2915076"/>
                          <a:gd name="connsiteX7" fmla="*/ 1274108 w 2487503"/>
                          <a:gd name="connsiteY7" fmla="*/ 2910208 h 2915076"/>
                          <a:gd name="connsiteX8" fmla="*/ 404809 w 2487503"/>
                          <a:gd name="connsiteY8" fmla="*/ 2367731 h 2915076"/>
                          <a:gd name="connsiteX9" fmla="*/ 133538 w 2487503"/>
                          <a:gd name="connsiteY9" fmla="*/ 1510867 h 2915076"/>
                          <a:gd name="connsiteX0" fmla="*/ 133538 w 2487503"/>
                          <a:gd name="connsiteY0" fmla="*/ 1510867 h 2910298"/>
                          <a:gd name="connsiteX1" fmla="*/ 380148 w 2487503"/>
                          <a:gd name="connsiteY1" fmla="*/ 690989 h 2910298"/>
                          <a:gd name="connsiteX2" fmla="*/ 873367 w 2487503"/>
                          <a:gd name="connsiteY2" fmla="*/ 99198 h 2910298"/>
                          <a:gd name="connsiteX3" fmla="*/ 1545379 w 2487503"/>
                          <a:gd name="connsiteY3" fmla="*/ 136184 h 2910298"/>
                          <a:gd name="connsiteX4" fmla="*/ 2032432 w 2487503"/>
                          <a:gd name="connsiteY4" fmla="*/ 493724 h 2910298"/>
                          <a:gd name="connsiteX5" fmla="*/ 2464000 w 2487503"/>
                          <a:gd name="connsiteY5" fmla="*/ 1510867 h 2910298"/>
                          <a:gd name="connsiteX6" fmla="*/ 2094084 w 2487503"/>
                          <a:gd name="connsiteY6" fmla="*/ 2269099 h 2910298"/>
                          <a:gd name="connsiteX7" fmla="*/ 1274108 w 2487503"/>
                          <a:gd name="connsiteY7" fmla="*/ 2910208 h 2910298"/>
                          <a:gd name="connsiteX8" fmla="*/ 404809 w 2487503"/>
                          <a:gd name="connsiteY8" fmla="*/ 2367731 h 2910298"/>
                          <a:gd name="connsiteX9" fmla="*/ 133538 w 2487503"/>
                          <a:gd name="connsiteY9" fmla="*/ 1510867 h 2910298"/>
                          <a:gd name="connsiteX0" fmla="*/ 133538 w 2487503"/>
                          <a:gd name="connsiteY0" fmla="*/ 1510867 h 2910298"/>
                          <a:gd name="connsiteX1" fmla="*/ 380148 w 2487503"/>
                          <a:gd name="connsiteY1" fmla="*/ 690989 h 2910298"/>
                          <a:gd name="connsiteX2" fmla="*/ 873367 w 2487503"/>
                          <a:gd name="connsiteY2" fmla="*/ 99198 h 2910298"/>
                          <a:gd name="connsiteX3" fmla="*/ 1545379 w 2487503"/>
                          <a:gd name="connsiteY3" fmla="*/ 136184 h 2910298"/>
                          <a:gd name="connsiteX4" fmla="*/ 2032432 w 2487503"/>
                          <a:gd name="connsiteY4" fmla="*/ 493724 h 2910298"/>
                          <a:gd name="connsiteX5" fmla="*/ 2464000 w 2487503"/>
                          <a:gd name="connsiteY5" fmla="*/ 1510867 h 2910298"/>
                          <a:gd name="connsiteX6" fmla="*/ 2094084 w 2487503"/>
                          <a:gd name="connsiteY6" fmla="*/ 2269099 h 2910298"/>
                          <a:gd name="connsiteX7" fmla="*/ 1274108 w 2487503"/>
                          <a:gd name="connsiteY7" fmla="*/ 2910208 h 2910298"/>
                          <a:gd name="connsiteX8" fmla="*/ 404809 w 2487503"/>
                          <a:gd name="connsiteY8" fmla="*/ 2367731 h 2910298"/>
                          <a:gd name="connsiteX9" fmla="*/ 133538 w 2487503"/>
                          <a:gd name="connsiteY9" fmla="*/ 1510867 h 2910298"/>
                          <a:gd name="connsiteX0" fmla="*/ 133538 w 2487503"/>
                          <a:gd name="connsiteY0" fmla="*/ 1510867 h 2910298"/>
                          <a:gd name="connsiteX1" fmla="*/ 380148 w 2487503"/>
                          <a:gd name="connsiteY1" fmla="*/ 690989 h 2910298"/>
                          <a:gd name="connsiteX2" fmla="*/ 873367 w 2487503"/>
                          <a:gd name="connsiteY2" fmla="*/ 99198 h 2910298"/>
                          <a:gd name="connsiteX3" fmla="*/ 1545379 w 2487503"/>
                          <a:gd name="connsiteY3" fmla="*/ 136184 h 2910298"/>
                          <a:gd name="connsiteX4" fmla="*/ 2032432 w 2487503"/>
                          <a:gd name="connsiteY4" fmla="*/ 493724 h 2910298"/>
                          <a:gd name="connsiteX5" fmla="*/ 2464000 w 2487503"/>
                          <a:gd name="connsiteY5" fmla="*/ 1510867 h 2910298"/>
                          <a:gd name="connsiteX6" fmla="*/ 2094084 w 2487503"/>
                          <a:gd name="connsiteY6" fmla="*/ 2269099 h 2910298"/>
                          <a:gd name="connsiteX7" fmla="*/ 1274108 w 2487503"/>
                          <a:gd name="connsiteY7" fmla="*/ 2910208 h 2910298"/>
                          <a:gd name="connsiteX8" fmla="*/ 404809 w 2487503"/>
                          <a:gd name="connsiteY8" fmla="*/ 2367731 h 2910298"/>
                          <a:gd name="connsiteX9" fmla="*/ 133538 w 2487503"/>
                          <a:gd name="connsiteY9" fmla="*/ 1510867 h 2910298"/>
                          <a:gd name="connsiteX0" fmla="*/ 133538 w 2487503"/>
                          <a:gd name="connsiteY0" fmla="*/ 1510867 h 2910298"/>
                          <a:gd name="connsiteX1" fmla="*/ 380148 w 2487503"/>
                          <a:gd name="connsiteY1" fmla="*/ 690989 h 2910298"/>
                          <a:gd name="connsiteX2" fmla="*/ 873367 w 2487503"/>
                          <a:gd name="connsiteY2" fmla="*/ 99198 h 2910298"/>
                          <a:gd name="connsiteX3" fmla="*/ 1545379 w 2487503"/>
                          <a:gd name="connsiteY3" fmla="*/ 136184 h 2910298"/>
                          <a:gd name="connsiteX4" fmla="*/ 2032432 w 2487503"/>
                          <a:gd name="connsiteY4" fmla="*/ 493724 h 2910298"/>
                          <a:gd name="connsiteX5" fmla="*/ 2464000 w 2487503"/>
                          <a:gd name="connsiteY5" fmla="*/ 1510867 h 2910298"/>
                          <a:gd name="connsiteX6" fmla="*/ 2094084 w 2487503"/>
                          <a:gd name="connsiteY6" fmla="*/ 2269099 h 2910298"/>
                          <a:gd name="connsiteX7" fmla="*/ 1274108 w 2487503"/>
                          <a:gd name="connsiteY7" fmla="*/ 2910208 h 2910298"/>
                          <a:gd name="connsiteX8" fmla="*/ 404809 w 2487503"/>
                          <a:gd name="connsiteY8" fmla="*/ 2367731 h 2910298"/>
                          <a:gd name="connsiteX9" fmla="*/ 133538 w 2487503"/>
                          <a:gd name="connsiteY9" fmla="*/ 1510867 h 2910298"/>
                          <a:gd name="connsiteX0" fmla="*/ 133538 w 2487503"/>
                          <a:gd name="connsiteY0" fmla="*/ 1510867 h 2910298"/>
                          <a:gd name="connsiteX1" fmla="*/ 380148 w 2487503"/>
                          <a:gd name="connsiteY1" fmla="*/ 690989 h 2910298"/>
                          <a:gd name="connsiteX2" fmla="*/ 873367 w 2487503"/>
                          <a:gd name="connsiteY2" fmla="*/ 99198 h 2910298"/>
                          <a:gd name="connsiteX3" fmla="*/ 1545379 w 2487503"/>
                          <a:gd name="connsiteY3" fmla="*/ 136184 h 2910298"/>
                          <a:gd name="connsiteX4" fmla="*/ 2032432 w 2487503"/>
                          <a:gd name="connsiteY4" fmla="*/ 493724 h 2910298"/>
                          <a:gd name="connsiteX5" fmla="*/ 2464000 w 2487503"/>
                          <a:gd name="connsiteY5" fmla="*/ 1510867 h 2910298"/>
                          <a:gd name="connsiteX6" fmla="*/ 2094084 w 2487503"/>
                          <a:gd name="connsiteY6" fmla="*/ 2269099 h 2910298"/>
                          <a:gd name="connsiteX7" fmla="*/ 1274108 w 2487503"/>
                          <a:gd name="connsiteY7" fmla="*/ 2910208 h 2910298"/>
                          <a:gd name="connsiteX8" fmla="*/ 404809 w 2487503"/>
                          <a:gd name="connsiteY8" fmla="*/ 2367731 h 2910298"/>
                          <a:gd name="connsiteX9" fmla="*/ 133538 w 2487503"/>
                          <a:gd name="connsiteY9" fmla="*/ 1510867 h 2910298"/>
                          <a:gd name="connsiteX0" fmla="*/ 133538 w 2487503"/>
                          <a:gd name="connsiteY0" fmla="*/ 1439070 h 2838501"/>
                          <a:gd name="connsiteX1" fmla="*/ 380148 w 2487503"/>
                          <a:gd name="connsiteY1" fmla="*/ 619192 h 2838501"/>
                          <a:gd name="connsiteX2" fmla="*/ 873367 w 2487503"/>
                          <a:gd name="connsiteY2" fmla="*/ 27401 h 2838501"/>
                          <a:gd name="connsiteX3" fmla="*/ 1193960 w 2487503"/>
                          <a:gd name="connsiteY3" fmla="*/ 212334 h 2838501"/>
                          <a:gd name="connsiteX4" fmla="*/ 1545379 w 2487503"/>
                          <a:gd name="connsiteY4" fmla="*/ 64387 h 2838501"/>
                          <a:gd name="connsiteX5" fmla="*/ 2032432 w 2487503"/>
                          <a:gd name="connsiteY5" fmla="*/ 421927 h 2838501"/>
                          <a:gd name="connsiteX6" fmla="*/ 2464000 w 2487503"/>
                          <a:gd name="connsiteY6" fmla="*/ 1439070 h 2838501"/>
                          <a:gd name="connsiteX7" fmla="*/ 2094084 w 2487503"/>
                          <a:gd name="connsiteY7" fmla="*/ 2197302 h 2838501"/>
                          <a:gd name="connsiteX8" fmla="*/ 1274108 w 2487503"/>
                          <a:gd name="connsiteY8" fmla="*/ 2838411 h 2838501"/>
                          <a:gd name="connsiteX9" fmla="*/ 404809 w 2487503"/>
                          <a:gd name="connsiteY9" fmla="*/ 2295934 h 2838501"/>
                          <a:gd name="connsiteX10" fmla="*/ 133538 w 2487503"/>
                          <a:gd name="connsiteY10" fmla="*/ 1439070 h 2838501"/>
                          <a:gd name="connsiteX0" fmla="*/ 133538 w 2487503"/>
                          <a:gd name="connsiteY0" fmla="*/ 1609245 h 3008676"/>
                          <a:gd name="connsiteX1" fmla="*/ 380148 w 2487503"/>
                          <a:gd name="connsiteY1" fmla="*/ 789367 h 3008676"/>
                          <a:gd name="connsiteX2" fmla="*/ 873367 w 2487503"/>
                          <a:gd name="connsiteY2" fmla="*/ 197576 h 3008676"/>
                          <a:gd name="connsiteX3" fmla="*/ 1193960 w 2487503"/>
                          <a:gd name="connsiteY3" fmla="*/ 310 h 3008676"/>
                          <a:gd name="connsiteX4" fmla="*/ 1545379 w 2487503"/>
                          <a:gd name="connsiteY4" fmla="*/ 234562 h 3008676"/>
                          <a:gd name="connsiteX5" fmla="*/ 2032432 w 2487503"/>
                          <a:gd name="connsiteY5" fmla="*/ 592102 h 3008676"/>
                          <a:gd name="connsiteX6" fmla="*/ 2464000 w 2487503"/>
                          <a:gd name="connsiteY6" fmla="*/ 1609245 h 3008676"/>
                          <a:gd name="connsiteX7" fmla="*/ 2094084 w 2487503"/>
                          <a:gd name="connsiteY7" fmla="*/ 2367477 h 3008676"/>
                          <a:gd name="connsiteX8" fmla="*/ 1274108 w 2487503"/>
                          <a:gd name="connsiteY8" fmla="*/ 3008586 h 3008676"/>
                          <a:gd name="connsiteX9" fmla="*/ 404809 w 2487503"/>
                          <a:gd name="connsiteY9" fmla="*/ 2466109 h 3008676"/>
                          <a:gd name="connsiteX10" fmla="*/ 133538 w 2487503"/>
                          <a:gd name="connsiteY10" fmla="*/ 1609245 h 3008676"/>
                          <a:gd name="connsiteX0" fmla="*/ 133538 w 2487503"/>
                          <a:gd name="connsiteY0" fmla="*/ 1609049 h 3008480"/>
                          <a:gd name="connsiteX1" fmla="*/ 380148 w 2487503"/>
                          <a:gd name="connsiteY1" fmla="*/ 789171 h 3008480"/>
                          <a:gd name="connsiteX2" fmla="*/ 984341 w 2487503"/>
                          <a:gd name="connsiteY2" fmla="*/ 357657 h 3008480"/>
                          <a:gd name="connsiteX3" fmla="*/ 1193960 w 2487503"/>
                          <a:gd name="connsiteY3" fmla="*/ 114 h 3008480"/>
                          <a:gd name="connsiteX4" fmla="*/ 1545379 w 2487503"/>
                          <a:gd name="connsiteY4" fmla="*/ 234366 h 3008480"/>
                          <a:gd name="connsiteX5" fmla="*/ 2032432 w 2487503"/>
                          <a:gd name="connsiteY5" fmla="*/ 591906 h 3008480"/>
                          <a:gd name="connsiteX6" fmla="*/ 2464000 w 2487503"/>
                          <a:gd name="connsiteY6" fmla="*/ 1609049 h 3008480"/>
                          <a:gd name="connsiteX7" fmla="*/ 2094084 w 2487503"/>
                          <a:gd name="connsiteY7" fmla="*/ 2367281 h 3008480"/>
                          <a:gd name="connsiteX8" fmla="*/ 1274108 w 2487503"/>
                          <a:gd name="connsiteY8" fmla="*/ 3008390 h 3008480"/>
                          <a:gd name="connsiteX9" fmla="*/ 404809 w 2487503"/>
                          <a:gd name="connsiteY9" fmla="*/ 2465913 h 3008480"/>
                          <a:gd name="connsiteX10" fmla="*/ 133538 w 2487503"/>
                          <a:gd name="connsiteY10" fmla="*/ 1609049 h 3008480"/>
                          <a:gd name="connsiteX0" fmla="*/ 133538 w 2487503"/>
                          <a:gd name="connsiteY0" fmla="*/ 1609049 h 3008480"/>
                          <a:gd name="connsiteX1" fmla="*/ 380148 w 2487503"/>
                          <a:gd name="connsiteY1" fmla="*/ 789171 h 3008480"/>
                          <a:gd name="connsiteX2" fmla="*/ 984341 w 2487503"/>
                          <a:gd name="connsiteY2" fmla="*/ 357657 h 3008480"/>
                          <a:gd name="connsiteX3" fmla="*/ 1193960 w 2487503"/>
                          <a:gd name="connsiteY3" fmla="*/ 114 h 3008480"/>
                          <a:gd name="connsiteX4" fmla="*/ 1471396 w 2487503"/>
                          <a:gd name="connsiteY4" fmla="*/ 296011 h 3008480"/>
                          <a:gd name="connsiteX5" fmla="*/ 2032432 w 2487503"/>
                          <a:gd name="connsiteY5" fmla="*/ 591906 h 3008480"/>
                          <a:gd name="connsiteX6" fmla="*/ 2464000 w 2487503"/>
                          <a:gd name="connsiteY6" fmla="*/ 1609049 h 3008480"/>
                          <a:gd name="connsiteX7" fmla="*/ 2094084 w 2487503"/>
                          <a:gd name="connsiteY7" fmla="*/ 2367281 h 3008480"/>
                          <a:gd name="connsiteX8" fmla="*/ 1274108 w 2487503"/>
                          <a:gd name="connsiteY8" fmla="*/ 3008390 h 3008480"/>
                          <a:gd name="connsiteX9" fmla="*/ 404809 w 2487503"/>
                          <a:gd name="connsiteY9" fmla="*/ 2465913 h 3008480"/>
                          <a:gd name="connsiteX10" fmla="*/ 133538 w 2487503"/>
                          <a:gd name="connsiteY10" fmla="*/ 1609049 h 3008480"/>
                          <a:gd name="connsiteX0" fmla="*/ 133538 w 2487503"/>
                          <a:gd name="connsiteY0" fmla="*/ 1609049 h 3008480"/>
                          <a:gd name="connsiteX1" fmla="*/ 380148 w 2487503"/>
                          <a:gd name="connsiteY1" fmla="*/ 789171 h 3008480"/>
                          <a:gd name="connsiteX2" fmla="*/ 984341 w 2487503"/>
                          <a:gd name="connsiteY2" fmla="*/ 357657 h 3008480"/>
                          <a:gd name="connsiteX3" fmla="*/ 1193960 w 2487503"/>
                          <a:gd name="connsiteY3" fmla="*/ 114 h 3008480"/>
                          <a:gd name="connsiteX4" fmla="*/ 1607031 w 2487503"/>
                          <a:gd name="connsiteY4" fmla="*/ 172721 h 3008480"/>
                          <a:gd name="connsiteX5" fmla="*/ 2032432 w 2487503"/>
                          <a:gd name="connsiteY5" fmla="*/ 591906 h 3008480"/>
                          <a:gd name="connsiteX6" fmla="*/ 2464000 w 2487503"/>
                          <a:gd name="connsiteY6" fmla="*/ 1609049 h 3008480"/>
                          <a:gd name="connsiteX7" fmla="*/ 2094084 w 2487503"/>
                          <a:gd name="connsiteY7" fmla="*/ 2367281 h 3008480"/>
                          <a:gd name="connsiteX8" fmla="*/ 1274108 w 2487503"/>
                          <a:gd name="connsiteY8" fmla="*/ 3008390 h 3008480"/>
                          <a:gd name="connsiteX9" fmla="*/ 404809 w 2487503"/>
                          <a:gd name="connsiteY9" fmla="*/ 2465913 h 3008480"/>
                          <a:gd name="connsiteX10" fmla="*/ 133538 w 2487503"/>
                          <a:gd name="connsiteY10" fmla="*/ 1609049 h 3008480"/>
                          <a:gd name="connsiteX0" fmla="*/ 133538 w 2487503"/>
                          <a:gd name="connsiteY0" fmla="*/ 1610878 h 3010309"/>
                          <a:gd name="connsiteX1" fmla="*/ 380148 w 2487503"/>
                          <a:gd name="connsiteY1" fmla="*/ 791000 h 3010309"/>
                          <a:gd name="connsiteX2" fmla="*/ 984341 w 2487503"/>
                          <a:gd name="connsiteY2" fmla="*/ 359486 h 3010309"/>
                          <a:gd name="connsiteX3" fmla="*/ 1193960 w 2487503"/>
                          <a:gd name="connsiteY3" fmla="*/ 1943 h 3010309"/>
                          <a:gd name="connsiteX4" fmla="*/ 1607031 w 2487503"/>
                          <a:gd name="connsiteY4" fmla="*/ 174550 h 3010309"/>
                          <a:gd name="connsiteX5" fmla="*/ 2032432 w 2487503"/>
                          <a:gd name="connsiteY5" fmla="*/ 593735 h 3010309"/>
                          <a:gd name="connsiteX6" fmla="*/ 2464000 w 2487503"/>
                          <a:gd name="connsiteY6" fmla="*/ 1610878 h 3010309"/>
                          <a:gd name="connsiteX7" fmla="*/ 2094084 w 2487503"/>
                          <a:gd name="connsiteY7" fmla="*/ 2369110 h 3010309"/>
                          <a:gd name="connsiteX8" fmla="*/ 1274108 w 2487503"/>
                          <a:gd name="connsiteY8" fmla="*/ 3010219 h 3010309"/>
                          <a:gd name="connsiteX9" fmla="*/ 404809 w 2487503"/>
                          <a:gd name="connsiteY9" fmla="*/ 2467742 h 3010309"/>
                          <a:gd name="connsiteX10" fmla="*/ 133538 w 2487503"/>
                          <a:gd name="connsiteY10" fmla="*/ 1610878 h 3010309"/>
                          <a:gd name="connsiteX0" fmla="*/ 133538 w 2487503"/>
                          <a:gd name="connsiteY0" fmla="*/ 1610878 h 3010309"/>
                          <a:gd name="connsiteX1" fmla="*/ 380148 w 2487503"/>
                          <a:gd name="connsiteY1" fmla="*/ 791000 h 3010309"/>
                          <a:gd name="connsiteX2" fmla="*/ 984341 w 2487503"/>
                          <a:gd name="connsiteY2" fmla="*/ 359486 h 3010309"/>
                          <a:gd name="connsiteX3" fmla="*/ 1193960 w 2487503"/>
                          <a:gd name="connsiteY3" fmla="*/ 1943 h 3010309"/>
                          <a:gd name="connsiteX4" fmla="*/ 1607031 w 2487503"/>
                          <a:gd name="connsiteY4" fmla="*/ 174550 h 3010309"/>
                          <a:gd name="connsiteX5" fmla="*/ 2032432 w 2487503"/>
                          <a:gd name="connsiteY5" fmla="*/ 593735 h 3010309"/>
                          <a:gd name="connsiteX6" fmla="*/ 2464000 w 2487503"/>
                          <a:gd name="connsiteY6" fmla="*/ 1610878 h 3010309"/>
                          <a:gd name="connsiteX7" fmla="*/ 2094084 w 2487503"/>
                          <a:gd name="connsiteY7" fmla="*/ 2369110 h 3010309"/>
                          <a:gd name="connsiteX8" fmla="*/ 1274108 w 2487503"/>
                          <a:gd name="connsiteY8" fmla="*/ 3010219 h 3010309"/>
                          <a:gd name="connsiteX9" fmla="*/ 404809 w 2487503"/>
                          <a:gd name="connsiteY9" fmla="*/ 2467742 h 3010309"/>
                          <a:gd name="connsiteX10" fmla="*/ 133538 w 2487503"/>
                          <a:gd name="connsiteY10" fmla="*/ 1610878 h 3010309"/>
                          <a:gd name="connsiteX0" fmla="*/ 133538 w 2487503"/>
                          <a:gd name="connsiteY0" fmla="*/ 1610878 h 3010309"/>
                          <a:gd name="connsiteX1" fmla="*/ 380148 w 2487503"/>
                          <a:gd name="connsiteY1" fmla="*/ 791000 h 3010309"/>
                          <a:gd name="connsiteX2" fmla="*/ 873367 w 2487503"/>
                          <a:gd name="connsiteY2" fmla="*/ 359486 h 3010309"/>
                          <a:gd name="connsiteX3" fmla="*/ 1193960 w 2487503"/>
                          <a:gd name="connsiteY3" fmla="*/ 1943 h 3010309"/>
                          <a:gd name="connsiteX4" fmla="*/ 1607031 w 2487503"/>
                          <a:gd name="connsiteY4" fmla="*/ 174550 h 3010309"/>
                          <a:gd name="connsiteX5" fmla="*/ 2032432 w 2487503"/>
                          <a:gd name="connsiteY5" fmla="*/ 593735 h 3010309"/>
                          <a:gd name="connsiteX6" fmla="*/ 2464000 w 2487503"/>
                          <a:gd name="connsiteY6" fmla="*/ 1610878 h 3010309"/>
                          <a:gd name="connsiteX7" fmla="*/ 2094084 w 2487503"/>
                          <a:gd name="connsiteY7" fmla="*/ 2369110 h 3010309"/>
                          <a:gd name="connsiteX8" fmla="*/ 1274108 w 2487503"/>
                          <a:gd name="connsiteY8" fmla="*/ 3010219 h 3010309"/>
                          <a:gd name="connsiteX9" fmla="*/ 404809 w 2487503"/>
                          <a:gd name="connsiteY9" fmla="*/ 2467742 h 3010309"/>
                          <a:gd name="connsiteX10" fmla="*/ 133538 w 2487503"/>
                          <a:gd name="connsiteY10" fmla="*/ 1610878 h 3010309"/>
                          <a:gd name="connsiteX0" fmla="*/ 122848 w 2476813"/>
                          <a:gd name="connsiteY0" fmla="*/ 1610878 h 3010309"/>
                          <a:gd name="connsiteX1" fmla="*/ 172171 w 2476813"/>
                          <a:gd name="connsiteY1" fmla="*/ 569078 h 3010309"/>
                          <a:gd name="connsiteX2" fmla="*/ 862677 w 2476813"/>
                          <a:gd name="connsiteY2" fmla="*/ 359486 h 3010309"/>
                          <a:gd name="connsiteX3" fmla="*/ 1183270 w 2476813"/>
                          <a:gd name="connsiteY3" fmla="*/ 1943 h 3010309"/>
                          <a:gd name="connsiteX4" fmla="*/ 1596341 w 2476813"/>
                          <a:gd name="connsiteY4" fmla="*/ 174550 h 3010309"/>
                          <a:gd name="connsiteX5" fmla="*/ 2021742 w 2476813"/>
                          <a:gd name="connsiteY5" fmla="*/ 593735 h 3010309"/>
                          <a:gd name="connsiteX6" fmla="*/ 2453310 w 2476813"/>
                          <a:gd name="connsiteY6" fmla="*/ 1610878 h 3010309"/>
                          <a:gd name="connsiteX7" fmla="*/ 2083394 w 2476813"/>
                          <a:gd name="connsiteY7" fmla="*/ 2369110 h 3010309"/>
                          <a:gd name="connsiteX8" fmla="*/ 1263418 w 2476813"/>
                          <a:gd name="connsiteY8" fmla="*/ 3010219 h 3010309"/>
                          <a:gd name="connsiteX9" fmla="*/ 394119 w 2476813"/>
                          <a:gd name="connsiteY9" fmla="*/ 2467742 h 3010309"/>
                          <a:gd name="connsiteX10" fmla="*/ 122848 w 2476813"/>
                          <a:gd name="connsiteY10" fmla="*/ 1610878 h 3010309"/>
                          <a:gd name="connsiteX0" fmla="*/ 122848 w 2454895"/>
                          <a:gd name="connsiteY0" fmla="*/ 1610878 h 3010309"/>
                          <a:gd name="connsiteX1" fmla="*/ 172171 w 2454895"/>
                          <a:gd name="connsiteY1" fmla="*/ 569078 h 3010309"/>
                          <a:gd name="connsiteX2" fmla="*/ 862677 w 2454895"/>
                          <a:gd name="connsiteY2" fmla="*/ 359486 h 3010309"/>
                          <a:gd name="connsiteX3" fmla="*/ 1183270 w 2454895"/>
                          <a:gd name="connsiteY3" fmla="*/ 1943 h 3010309"/>
                          <a:gd name="connsiteX4" fmla="*/ 1596341 w 2454895"/>
                          <a:gd name="connsiteY4" fmla="*/ 174550 h 3010309"/>
                          <a:gd name="connsiteX5" fmla="*/ 2021742 w 2454895"/>
                          <a:gd name="connsiteY5" fmla="*/ 593735 h 3010309"/>
                          <a:gd name="connsiteX6" fmla="*/ 2416318 w 2454895"/>
                          <a:gd name="connsiteY6" fmla="*/ 1487588 h 3010309"/>
                          <a:gd name="connsiteX7" fmla="*/ 2083394 w 2454895"/>
                          <a:gd name="connsiteY7" fmla="*/ 2369110 h 3010309"/>
                          <a:gd name="connsiteX8" fmla="*/ 1263418 w 2454895"/>
                          <a:gd name="connsiteY8" fmla="*/ 3010219 h 3010309"/>
                          <a:gd name="connsiteX9" fmla="*/ 394119 w 2454895"/>
                          <a:gd name="connsiteY9" fmla="*/ 2467742 h 3010309"/>
                          <a:gd name="connsiteX10" fmla="*/ 122848 w 2454895"/>
                          <a:gd name="connsiteY10" fmla="*/ 1610878 h 3010309"/>
                          <a:gd name="connsiteX0" fmla="*/ 161151 w 2431546"/>
                          <a:gd name="connsiteY0" fmla="*/ 1413614 h 3010309"/>
                          <a:gd name="connsiteX1" fmla="*/ 148822 w 2431546"/>
                          <a:gd name="connsiteY1" fmla="*/ 569078 h 3010309"/>
                          <a:gd name="connsiteX2" fmla="*/ 839328 w 2431546"/>
                          <a:gd name="connsiteY2" fmla="*/ 359486 h 3010309"/>
                          <a:gd name="connsiteX3" fmla="*/ 1159921 w 2431546"/>
                          <a:gd name="connsiteY3" fmla="*/ 1943 h 3010309"/>
                          <a:gd name="connsiteX4" fmla="*/ 1572992 w 2431546"/>
                          <a:gd name="connsiteY4" fmla="*/ 174550 h 3010309"/>
                          <a:gd name="connsiteX5" fmla="*/ 1998393 w 2431546"/>
                          <a:gd name="connsiteY5" fmla="*/ 593735 h 3010309"/>
                          <a:gd name="connsiteX6" fmla="*/ 2392969 w 2431546"/>
                          <a:gd name="connsiteY6" fmla="*/ 1487588 h 3010309"/>
                          <a:gd name="connsiteX7" fmla="*/ 2060045 w 2431546"/>
                          <a:gd name="connsiteY7" fmla="*/ 2369110 h 3010309"/>
                          <a:gd name="connsiteX8" fmla="*/ 1240069 w 2431546"/>
                          <a:gd name="connsiteY8" fmla="*/ 3010219 h 3010309"/>
                          <a:gd name="connsiteX9" fmla="*/ 370770 w 2431546"/>
                          <a:gd name="connsiteY9" fmla="*/ 2467742 h 3010309"/>
                          <a:gd name="connsiteX10" fmla="*/ 161151 w 2431546"/>
                          <a:gd name="connsiteY10" fmla="*/ 1413614 h 3010309"/>
                          <a:gd name="connsiteX0" fmla="*/ 148634 w 2419029"/>
                          <a:gd name="connsiteY0" fmla="*/ 1413614 h 3010309"/>
                          <a:gd name="connsiteX1" fmla="*/ 136305 w 2419029"/>
                          <a:gd name="connsiteY1" fmla="*/ 569078 h 3010309"/>
                          <a:gd name="connsiteX2" fmla="*/ 826811 w 2419029"/>
                          <a:gd name="connsiteY2" fmla="*/ 359486 h 3010309"/>
                          <a:gd name="connsiteX3" fmla="*/ 1147404 w 2419029"/>
                          <a:gd name="connsiteY3" fmla="*/ 1943 h 3010309"/>
                          <a:gd name="connsiteX4" fmla="*/ 1560475 w 2419029"/>
                          <a:gd name="connsiteY4" fmla="*/ 174550 h 3010309"/>
                          <a:gd name="connsiteX5" fmla="*/ 1985876 w 2419029"/>
                          <a:gd name="connsiteY5" fmla="*/ 593735 h 3010309"/>
                          <a:gd name="connsiteX6" fmla="*/ 2380452 w 2419029"/>
                          <a:gd name="connsiteY6" fmla="*/ 1487588 h 3010309"/>
                          <a:gd name="connsiteX7" fmla="*/ 2047528 w 2419029"/>
                          <a:gd name="connsiteY7" fmla="*/ 2369110 h 3010309"/>
                          <a:gd name="connsiteX8" fmla="*/ 1227552 w 2419029"/>
                          <a:gd name="connsiteY8" fmla="*/ 3010219 h 3010309"/>
                          <a:gd name="connsiteX9" fmla="*/ 358253 w 2419029"/>
                          <a:gd name="connsiteY9" fmla="*/ 2467742 h 3010309"/>
                          <a:gd name="connsiteX10" fmla="*/ 148634 w 2419029"/>
                          <a:gd name="connsiteY10" fmla="*/ 1413614 h 3010309"/>
                          <a:gd name="connsiteX0" fmla="*/ 148634 w 2419029"/>
                          <a:gd name="connsiteY0" fmla="*/ 1413614 h 3010309"/>
                          <a:gd name="connsiteX1" fmla="*/ 136305 w 2419029"/>
                          <a:gd name="connsiteY1" fmla="*/ 569078 h 3010309"/>
                          <a:gd name="connsiteX2" fmla="*/ 826811 w 2419029"/>
                          <a:gd name="connsiteY2" fmla="*/ 359486 h 3010309"/>
                          <a:gd name="connsiteX3" fmla="*/ 1147404 w 2419029"/>
                          <a:gd name="connsiteY3" fmla="*/ 1943 h 3010309"/>
                          <a:gd name="connsiteX4" fmla="*/ 1560475 w 2419029"/>
                          <a:gd name="connsiteY4" fmla="*/ 174550 h 3010309"/>
                          <a:gd name="connsiteX5" fmla="*/ 1985876 w 2419029"/>
                          <a:gd name="connsiteY5" fmla="*/ 593735 h 3010309"/>
                          <a:gd name="connsiteX6" fmla="*/ 2380452 w 2419029"/>
                          <a:gd name="connsiteY6" fmla="*/ 1487588 h 3010309"/>
                          <a:gd name="connsiteX7" fmla="*/ 2047528 w 2419029"/>
                          <a:gd name="connsiteY7" fmla="*/ 2369110 h 3010309"/>
                          <a:gd name="connsiteX8" fmla="*/ 1227552 w 2419029"/>
                          <a:gd name="connsiteY8" fmla="*/ 3010219 h 3010309"/>
                          <a:gd name="connsiteX9" fmla="*/ 358253 w 2419029"/>
                          <a:gd name="connsiteY9" fmla="*/ 2467742 h 3010309"/>
                          <a:gd name="connsiteX10" fmla="*/ 148634 w 2419029"/>
                          <a:gd name="connsiteY10" fmla="*/ 1413614 h 3010309"/>
                          <a:gd name="connsiteX0" fmla="*/ 148634 w 2419029"/>
                          <a:gd name="connsiteY0" fmla="*/ 1413614 h 3010309"/>
                          <a:gd name="connsiteX1" fmla="*/ 136305 w 2419029"/>
                          <a:gd name="connsiteY1" fmla="*/ 569078 h 3010309"/>
                          <a:gd name="connsiteX2" fmla="*/ 826811 w 2419029"/>
                          <a:gd name="connsiteY2" fmla="*/ 359486 h 3010309"/>
                          <a:gd name="connsiteX3" fmla="*/ 1024098 w 2419029"/>
                          <a:gd name="connsiteY3" fmla="*/ 223867 h 3010309"/>
                          <a:gd name="connsiteX4" fmla="*/ 1147404 w 2419029"/>
                          <a:gd name="connsiteY4" fmla="*/ 1943 h 3010309"/>
                          <a:gd name="connsiteX5" fmla="*/ 1560475 w 2419029"/>
                          <a:gd name="connsiteY5" fmla="*/ 174550 h 3010309"/>
                          <a:gd name="connsiteX6" fmla="*/ 1985876 w 2419029"/>
                          <a:gd name="connsiteY6" fmla="*/ 593735 h 3010309"/>
                          <a:gd name="connsiteX7" fmla="*/ 2380452 w 2419029"/>
                          <a:gd name="connsiteY7" fmla="*/ 1487588 h 3010309"/>
                          <a:gd name="connsiteX8" fmla="*/ 2047528 w 2419029"/>
                          <a:gd name="connsiteY8" fmla="*/ 2369110 h 3010309"/>
                          <a:gd name="connsiteX9" fmla="*/ 1227552 w 2419029"/>
                          <a:gd name="connsiteY9" fmla="*/ 3010219 h 3010309"/>
                          <a:gd name="connsiteX10" fmla="*/ 358253 w 2419029"/>
                          <a:gd name="connsiteY10" fmla="*/ 2467742 h 3010309"/>
                          <a:gd name="connsiteX11" fmla="*/ 148634 w 2419029"/>
                          <a:gd name="connsiteY11" fmla="*/ 1413614 h 3010309"/>
                          <a:gd name="connsiteX0" fmla="*/ 148634 w 2419029"/>
                          <a:gd name="connsiteY0" fmla="*/ 1436329 h 3033024"/>
                          <a:gd name="connsiteX1" fmla="*/ 136305 w 2419029"/>
                          <a:gd name="connsiteY1" fmla="*/ 591793 h 3033024"/>
                          <a:gd name="connsiteX2" fmla="*/ 826811 w 2419029"/>
                          <a:gd name="connsiteY2" fmla="*/ 382201 h 3033024"/>
                          <a:gd name="connsiteX3" fmla="*/ 1024098 w 2419029"/>
                          <a:gd name="connsiteY3" fmla="*/ 246582 h 3033024"/>
                          <a:gd name="connsiteX4" fmla="*/ 1344692 w 2419029"/>
                          <a:gd name="connsiteY4" fmla="*/ 0 h 3033024"/>
                          <a:gd name="connsiteX5" fmla="*/ 1560475 w 2419029"/>
                          <a:gd name="connsiteY5" fmla="*/ 197265 h 3033024"/>
                          <a:gd name="connsiteX6" fmla="*/ 1985876 w 2419029"/>
                          <a:gd name="connsiteY6" fmla="*/ 616450 h 3033024"/>
                          <a:gd name="connsiteX7" fmla="*/ 2380452 w 2419029"/>
                          <a:gd name="connsiteY7" fmla="*/ 1510303 h 3033024"/>
                          <a:gd name="connsiteX8" fmla="*/ 2047528 w 2419029"/>
                          <a:gd name="connsiteY8" fmla="*/ 2391825 h 3033024"/>
                          <a:gd name="connsiteX9" fmla="*/ 1227552 w 2419029"/>
                          <a:gd name="connsiteY9" fmla="*/ 3032934 h 3033024"/>
                          <a:gd name="connsiteX10" fmla="*/ 358253 w 2419029"/>
                          <a:gd name="connsiteY10" fmla="*/ 2490457 h 3033024"/>
                          <a:gd name="connsiteX11" fmla="*/ 148634 w 2419029"/>
                          <a:gd name="connsiteY11" fmla="*/ 1436329 h 3033024"/>
                          <a:gd name="connsiteX0" fmla="*/ 148634 w 2419029"/>
                          <a:gd name="connsiteY0" fmla="*/ 1436329 h 3033024"/>
                          <a:gd name="connsiteX1" fmla="*/ 136305 w 2419029"/>
                          <a:gd name="connsiteY1" fmla="*/ 591793 h 3033024"/>
                          <a:gd name="connsiteX2" fmla="*/ 826811 w 2419029"/>
                          <a:gd name="connsiteY2" fmla="*/ 382201 h 3033024"/>
                          <a:gd name="connsiteX3" fmla="*/ 1024098 w 2419029"/>
                          <a:gd name="connsiteY3" fmla="*/ 246582 h 3033024"/>
                          <a:gd name="connsiteX4" fmla="*/ 1344692 w 2419029"/>
                          <a:gd name="connsiteY4" fmla="*/ 0 h 3033024"/>
                          <a:gd name="connsiteX5" fmla="*/ 1535814 w 2419029"/>
                          <a:gd name="connsiteY5" fmla="*/ 110962 h 3033024"/>
                          <a:gd name="connsiteX6" fmla="*/ 1985876 w 2419029"/>
                          <a:gd name="connsiteY6" fmla="*/ 616450 h 3033024"/>
                          <a:gd name="connsiteX7" fmla="*/ 2380452 w 2419029"/>
                          <a:gd name="connsiteY7" fmla="*/ 1510303 h 3033024"/>
                          <a:gd name="connsiteX8" fmla="*/ 2047528 w 2419029"/>
                          <a:gd name="connsiteY8" fmla="*/ 2391825 h 3033024"/>
                          <a:gd name="connsiteX9" fmla="*/ 1227552 w 2419029"/>
                          <a:gd name="connsiteY9" fmla="*/ 3032934 h 3033024"/>
                          <a:gd name="connsiteX10" fmla="*/ 358253 w 2419029"/>
                          <a:gd name="connsiteY10" fmla="*/ 2490457 h 3033024"/>
                          <a:gd name="connsiteX11" fmla="*/ 148634 w 2419029"/>
                          <a:gd name="connsiteY11" fmla="*/ 1436329 h 3033024"/>
                          <a:gd name="connsiteX0" fmla="*/ 148634 w 2419029"/>
                          <a:gd name="connsiteY0" fmla="*/ 1436329 h 3033024"/>
                          <a:gd name="connsiteX1" fmla="*/ 136305 w 2419029"/>
                          <a:gd name="connsiteY1" fmla="*/ 591793 h 3033024"/>
                          <a:gd name="connsiteX2" fmla="*/ 826811 w 2419029"/>
                          <a:gd name="connsiteY2" fmla="*/ 382201 h 3033024"/>
                          <a:gd name="connsiteX3" fmla="*/ 1024098 w 2419029"/>
                          <a:gd name="connsiteY3" fmla="*/ 246582 h 3033024"/>
                          <a:gd name="connsiteX4" fmla="*/ 1344692 w 2419029"/>
                          <a:gd name="connsiteY4" fmla="*/ 0 h 3033024"/>
                          <a:gd name="connsiteX5" fmla="*/ 1535814 w 2419029"/>
                          <a:gd name="connsiteY5" fmla="*/ 110962 h 3033024"/>
                          <a:gd name="connsiteX6" fmla="*/ 1985876 w 2419029"/>
                          <a:gd name="connsiteY6" fmla="*/ 616450 h 3033024"/>
                          <a:gd name="connsiteX7" fmla="*/ 2380452 w 2419029"/>
                          <a:gd name="connsiteY7" fmla="*/ 1510303 h 3033024"/>
                          <a:gd name="connsiteX8" fmla="*/ 2047528 w 2419029"/>
                          <a:gd name="connsiteY8" fmla="*/ 2391825 h 3033024"/>
                          <a:gd name="connsiteX9" fmla="*/ 1227552 w 2419029"/>
                          <a:gd name="connsiteY9" fmla="*/ 3032934 h 3033024"/>
                          <a:gd name="connsiteX10" fmla="*/ 358253 w 2419029"/>
                          <a:gd name="connsiteY10" fmla="*/ 2490457 h 3033024"/>
                          <a:gd name="connsiteX11" fmla="*/ 148634 w 2419029"/>
                          <a:gd name="connsiteY11" fmla="*/ 1436329 h 3033024"/>
                          <a:gd name="connsiteX0" fmla="*/ 148634 w 2355545"/>
                          <a:gd name="connsiteY0" fmla="*/ 1436329 h 3033024"/>
                          <a:gd name="connsiteX1" fmla="*/ 136305 w 2355545"/>
                          <a:gd name="connsiteY1" fmla="*/ 591793 h 3033024"/>
                          <a:gd name="connsiteX2" fmla="*/ 826811 w 2355545"/>
                          <a:gd name="connsiteY2" fmla="*/ 382201 h 3033024"/>
                          <a:gd name="connsiteX3" fmla="*/ 1024098 w 2355545"/>
                          <a:gd name="connsiteY3" fmla="*/ 246582 h 3033024"/>
                          <a:gd name="connsiteX4" fmla="*/ 1344692 w 2355545"/>
                          <a:gd name="connsiteY4" fmla="*/ 0 h 3033024"/>
                          <a:gd name="connsiteX5" fmla="*/ 1535814 w 2355545"/>
                          <a:gd name="connsiteY5" fmla="*/ 110962 h 3033024"/>
                          <a:gd name="connsiteX6" fmla="*/ 1985876 w 2355545"/>
                          <a:gd name="connsiteY6" fmla="*/ 616450 h 3033024"/>
                          <a:gd name="connsiteX7" fmla="*/ 2244817 w 2355545"/>
                          <a:gd name="connsiteY7" fmla="*/ 1559619 h 3033024"/>
                          <a:gd name="connsiteX8" fmla="*/ 2047528 w 2355545"/>
                          <a:gd name="connsiteY8" fmla="*/ 2391825 h 3033024"/>
                          <a:gd name="connsiteX9" fmla="*/ 1227552 w 2355545"/>
                          <a:gd name="connsiteY9" fmla="*/ 3032934 h 3033024"/>
                          <a:gd name="connsiteX10" fmla="*/ 358253 w 2355545"/>
                          <a:gd name="connsiteY10" fmla="*/ 2490457 h 3033024"/>
                          <a:gd name="connsiteX11" fmla="*/ 148634 w 2355545"/>
                          <a:gd name="connsiteY11" fmla="*/ 1436329 h 3033024"/>
                          <a:gd name="connsiteX0" fmla="*/ 148634 w 2401275"/>
                          <a:gd name="connsiteY0" fmla="*/ 1436329 h 3033024"/>
                          <a:gd name="connsiteX1" fmla="*/ 136305 w 2401275"/>
                          <a:gd name="connsiteY1" fmla="*/ 591793 h 3033024"/>
                          <a:gd name="connsiteX2" fmla="*/ 826811 w 2401275"/>
                          <a:gd name="connsiteY2" fmla="*/ 382201 h 3033024"/>
                          <a:gd name="connsiteX3" fmla="*/ 1024098 w 2401275"/>
                          <a:gd name="connsiteY3" fmla="*/ 246582 h 3033024"/>
                          <a:gd name="connsiteX4" fmla="*/ 1344692 w 2401275"/>
                          <a:gd name="connsiteY4" fmla="*/ 0 h 3033024"/>
                          <a:gd name="connsiteX5" fmla="*/ 1535814 w 2401275"/>
                          <a:gd name="connsiteY5" fmla="*/ 110962 h 3033024"/>
                          <a:gd name="connsiteX6" fmla="*/ 1985876 w 2401275"/>
                          <a:gd name="connsiteY6" fmla="*/ 616450 h 3033024"/>
                          <a:gd name="connsiteX7" fmla="*/ 2244817 w 2401275"/>
                          <a:gd name="connsiteY7" fmla="*/ 1559619 h 3033024"/>
                          <a:gd name="connsiteX8" fmla="*/ 2047528 w 2401275"/>
                          <a:gd name="connsiteY8" fmla="*/ 2391825 h 3033024"/>
                          <a:gd name="connsiteX9" fmla="*/ 1227552 w 2401275"/>
                          <a:gd name="connsiteY9" fmla="*/ 3032934 h 3033024"/>
                          <a:gd name="connsiteX10" fmla="*/ 358253 w 2401275"/>
                          <a:gd name="connsiteY10" fmla="*/ 2490457 h 3033024"/>
                          <a:gd name="connsiteX11" fmla="*/ 148634 w 2401275"/>
                          <a:gd name="connsiteY11" fmla="*/ 1436329 h 3033024"/>
                          <a:gd name="connsiteX0" fmla="*/ 148634 w 2396495"/>
                          <a:gd name="connsiteY0" fmla="*/ 1436329 h 3033024"/>
                          <a:gd name="connsiteX1" fmla="*/ 136305 w 2396495"/>
                          <a:gd name="connsiteY1" fmla="*/ 591793 h 3033024"/>
                          <a:gd name="connsiteX2" fmla="*/ 826811 w 2396495"/>
                          <a:gd name="connsiteY2" fmla="*/ 382201 h 3033024"/>
                          <a:gd name="connsiteX3" fmla="*/ 1024098 w 2396495"/>
                          <a:gd name="connsiteY3" fmla="*/ 246582 h 3033024"/>
                          <a:gd name="connsiteX4" fmla="*/ 1344692 w 2396495"/>
                          <a:gd name="connsiteY4" fmla="*/ 0 h 3033024"/>
                          <a:gd name="connsiteX5" fmla="*/ 1535814 w 2396495"/>
                          <a:gd name="connsiteY5" fmla="*/ 110962 h 3033024"/>
                          <a:gd name="connsiteX6" fmla="*/ 1985876 w 2396495"/>
                          <a:gd name="connsiteY6" fmla="*/ 616450 h 3033024"/>
                          <a:gd name="connsiteX7" fmla="*/ 2244817 w 2396495"/>
                          <a:gd name="connsiteY7" fmla="*/ 1559619 h 3033024"/>
                          <a:gd name="connsiteX8" fmla="*/ 2047528 w 2396495"/>
                          <a:gd name="connsiteY8" fmla="*/ 2391825 h 3033024"/>
                          <a:gd name="connsiteX9" fmla="*/ 1227552 w 2396495"/>
                          <a:gd name="connsiteY9" fmla="*/ 3032934 h 3033024"/>
                          <a:gd name="connsiteX10" fmla="*/ 358253 w 2396495"/>
                          <a:gd name="connsiteY10" fmla="*/ 2490457 h 3033024"/>
                          <a:gd name="connsiteX11" fmla="*/ 148634 w 2396495"/>
                          <a:gd name="connsiteY11" fmla="*/ 1436329 h 3033024"/>
                          <a:gd name="connsiteX0" fmla="*/ 148634 w 2396495"/>
                          <a:gd name="connsiteY0" fmla="*/ 1436329 h 3032992"/>
                          <a:gd name="connsiteX1" fmla="*/ 136305 w 2396495"/>
                          <a:gd name="connsiteY1" fmla="*/ 591793 h 3032992"/>
                          <a:gd name="connsiteX2" fmla="*/ 826811 w 2396495"/>
                          <a:gd name="connsiteY2" fmla="*/ 382201 h 3032992"/>
                          <a:gd name="connsiteX3" fmla="*/ 1024098 w 2396495"/>
                          <a:gd name="connsiteY3" fmla="*/ 246582 h 3032992"/>
                          <a:gd name="connsiteX4" fmla="*/ 1344692 w 2396495"/>
                          <a:gd name="connsiteY4" fmla="*/ 0 h 3032992"/>
                          <a:gd name="connsiteX5" fmla="*/ 1535814 w 2396495"/>
                          <a:gd name="connsiteY5" fmla="*/ 110962 h 3032992"/>
                          <a:gd name="connsiteX6" fmla="*/ 1985876 w 2396495"/>
                          <a:gd name="connsiteY6" fmla="*/ 616450 h 3032992"/>
                          <a:gd name="connsiteX7" fmla="*/ 2244817 w 2396495"/>
                          <a:gd name="connsiteY7" fmla="*/ 1559619 h 3032992"/>
                          <a:gd name="connsiteX8" fmla="*/ 2047528 w 2396495"/>
                          <a:gd name="connsiteY8" fmla="*/ 2391825 h 3032992"/>
                          <a:gd name="connsiteX9" fmla="*/ 1227552 w 2396495"/>
                          <a:gd name="connsiteY9" fmla="*/ 3032934 h 3032992"/>
                          <a:gd name="connsiteX10" fmla="*/ 358253 w 2396495"/>
                          <a:gd name="connsiteY10" fmla="*/ 2490457 h 3032992"/>
                          <a:gd name="connsiteX11" fmla="*/ 148634 w 2396495"/>
                          <a:gd name="connsiteY11" fmla="*/ 1436329 h 3032992"/>
                          <a:gd name="connsiteX0" fmla="*/ 148634 w 2396495"/>
                          <a:gd name="connsiteY0" fmla="*/ 1436329 h 3033022"/>
                          <a:gd name="connsiteX1" fmla="*/ 136305 w 2396495"/>
                          <a:gd name="connsiteY1" fmla="*/ 591793 h 3033022"/>
                          <a:gd name="connsiteX2" fmla="*/ 826811 w 2396495"/>
                          <a:gd name="connsiteY2" fmla="*/ 382201 h 3033022"/>
                          <a:gd name="connsiteX3" fmla="*/ 1024098 w 2396495"/>
                          <a:gd name="connsiteY3" fmla="*/ 246582 h 3033022"/>
                          <a:gd name="connsiteX4" fmla="*/ 1344692 w 2396495"/>
                          <a:gd name="connsiteY4" fmla="*/ 0 h 3033022"/>
                          <a:gd name="connsiteX5" fmla="*/ 1535814 w 2396495"/>
                          <a:gd name="connsiteY5" fmla="*/ 110962 h 3033022"/>
                          <a:gd name="connsiteX6" fmla="*/ 1985876 w 2396495"/>
                          <a:gd name="connsiteY6" fmla="*/ 616450 h 3033022"/>
                          <a:gd name="connsiteX7" fmla="*/ 2244817 w 2396495"/>
                          <a:gd name="connsiteY7" fmla="*/ 1559619 h 3033022"/>
                          <a:gd name="connsiteX8" fmla="*/ 2047528 w 2396495"/>
                          <a:gd name="connsiteY8" fmla="*/ 2391825 h 3033022"/>
                          <a:gd name="connsiteX9" fmla="*/ 1227552 w 2396495"/>
                          <a:gd name="connsiteY9" fmla="*/ 3032934 h 3033022"/>
                          <a:gd name="connsiteX10" fmla="*/ 358253 w 2396495"/>
                          <a:gd name="connsiteY10" fmla="*/ 2490457 h 3033022"/>
                          <a:gd name="connsiteX11" fmla="*/ 148634 w 2396495"/>
                          <a:gd name="connsiteY11" fmla="*/ 1436329 h 3033022"/>
                          <a:gd name="connsiteX0" fmla="*/ 148634 w 2396495"/>
                          <a:gd name="connsiteY0" fmla="*/ 1436329 h 3033022"/>
                          <a:gd name="connsiteX1" fmla="*/ 136305 w 2396495"/>
                          <a:gd name="connsiteY1" fmla="*/ 591793 h 3033022"/>
                          <a:gd name="connsiteX2" fmla="*/ 826811 w 2396495"/>
                          <a:gd name="connsiteY2" fmla="*/ 382201 h 3033022"/>
                          <a:gd name="connsiteX3" fmla="*/ 1024098 w 2396495"/>
                          <a:gd name="connsiteY3" fmla="*/ 246582 h 3033022"/>
                          <a:gd name="connsiteX4" fmla="*/ 1344692 w 2396495"/>
                          <a:gd name="connsiteY4" fmla="*/ 0 h 3033022"/>
                          <a:gd name="connsiteX5" fmla="*/ 1535814 w 2396495"/>
                          <a:gd name="connsiteY5" fmla="*/ 110962 h 3033022"/>
                          <a:gd name="connsiteX6" fmla="*/ 1985876 w 2396495"/>
                          <a:gd name="connsiteY6" fmla="*/ 616450 h 3033022"/>
                          <a:gd name="connsiteX7" fmla="*/ 2244817 w 2396495"/>
                          <a:gd name="connsiteY7" fmla="*/ 1559619 h 3033022"/>
                          <a:gd name="connsiteX8" fmla="*/ 2047528 w 2396495"/>
                          <a:gd name="connsiteY8" fmla="*/ 2391825 h 3033022"/>
                          <a:gd name="connsiteX9" fmla="*/ 1227552 w 2396495"/>
                          <a:gd name="connsiteY9" fmla="*/ 3032934 h 3033022"/>
                          <a:gd name="connsiteX10" fmla="*/ 358253 w 2396495"/>
                          <a:gd name="connsiteY10" fmla="*/ 2490457 h 3033022"/>
                          <a:gd name="connsiteX11" fmla="*/ 148634 w 2396495"/>
                          <a:gd name="connsiteY11" fmla="*/ 1436329 h 3033022"/>
                          <a:gd name="connsiteX0" fmla="*/ 148634 w 2396495"/>
                          <a:gd name="connsiteY0" fmla="*/ 1436329 h 3033022"/>
                          <a:gd name="connsiteX1" fmla="*/ 136305 w 2396495"/>
                          <a:gd name="connsiteY1" fmla="*/ 591793 h 3033022"/>
                          <a:gd name="connsiteX2" fmla="*/ 826811 w 2396495"/>
                          <a:gd name="connsiteY2" fmla="*/ 382201 h 3033022"/>
                          <a:gd name="connsiteX3" fmla="*/ 1024098 w 2396495"/>
                          <a:gd name="connsiteY3" fmla="*/ 246582 h 3033022"/>
                          <a:gd name="connsiteX4" fmla="*/ 1344692 w 2396495"/>
                          <a:gd name="connsiteY4" fmla="*/ 0 h 3033022"/>
                          <a:gd name="connsiteX5" fmla="*/ 1535814 w 2396495"/>
                          <a:gd name="connsiteY5" fmla="*/ 110962 h 3033022"/>
                          <a:gd name="connsiteX6" fmla="*/ 1985876 w 2396495"/>
                          <a:gd name="connsiteY6" fmla="*/ 616450 h 3033022"/>
                          <a:gd name="connsiteX7" fmla="*/ 2244817 w 2396495"/>
                          <a:gd name="connsiteY7" fmla="*/ 1559619 h 3033022"/>
                          <a:gd name="connsiteX8" fmla="*/ 2047528 w 2396495"/>
                          <a:gd name="connsiteY8" fmla="*/ 2391825 h 3033022"/>
                          <a:gd name="connsiteX9" fmla="*/ 1227552 w 2396495"/>
                          <a:gd name="connsiteY9" fmla="*/ 3032934 h 3033022"/>
                          <a:gd name="connsiteX10" fmla="*/ 358253 w 2396495"/>
                          <a:gd name="connsiteY10" fmla="*/ 2490457 h 3033022"/>
                          <a:gd name="connsiteX11" fmla="*/ 148634 w 2396495"/>
                          <a:gd name="connsiteY11" fmla="*/ 1436329 h 3033022"/>
                          <a:gd name="connsiteX0" fmla="*/ 148634 w 2396495"/>
                          <a:gd name="connsiteY0" fmla="*/ 1436329 h 3033022"/>
                          <a:gd name="connsiteX1" fmla="*/ 136305 w 2396495"/>
                          <a:gd name="connsiteY1" fmla="*/ 591793 h 3033022"/>
                          <a:gd name="connsiteX2" fmla="*/ 826811 w 2396495"/>
                          <a:gd name="connsiteY2" fmla="*/ 382201 h 3033022"/>
                          <a:gd name="connsiteX3" fmla="*/ 1024098 w 2396495"/>
                          <a:gd name="connsiteY3" fmla="*/ 246582 h 3033022"/>
                          <a:gd name="connsiteX4" fmla="*/ 1344692 w 2396495"/>
                          <a:gd name="connsiteY4" fmla="*/ 0 h 3033022"/>
                          <a:gd name="connsiteX5" fmla="*/ 1535814 w 2396495"/>
                          <a:gd name="connsiteY5" fmla="*/ 110962 h 3033022"/>
                          <a:gd name="connsiteX6" fmla="*/ 2207825 w 2396495"/>
                          <a:gd name="connsiteY6" fmla="*/ 653437 h 3033022"/>
                          <a:gd name="connsiteX7" fmla="*/ 2244817 w 2396495"/>
                          <a:gd name="connsiteY7" fmla="*/ 1559619 h 3033022"/>
                          <a:gd name="connsiteX8" fmla="*/ 2047528 w 2396495"/>
                          <a:gd name="connsiteY8" fmla="*/ 2391825 h 3033022"/>
                          <a:gd name="connsiteX9" fmla="*/ 1227552 w 2396495"/>
                          <a:gd name="connsiteY9" fmla="*/ 3032934 h 3033022"/>
                          <a:gd name="connsiteX10" fmla="*/ 358253 w 2396495"/>
                          <a:gd name="connsiteY10" fmla="*/ 2490457 h 3033022"/>
                          <a:gd name="connsiteX11" fmla="*/ 148634 w 2396495"/>
                          <a:gd name="connsiteY11" fmla="*/ 1436329 h 3033022"/>
                          <a:gd name="connsiteX0" fmla="*/ 148634 w 2396495"/>
                          <a:gd name="connsiteY0" fmla="*/ 1436329 h 3033022"/>
                          <a:gd name="connsiteX1" fmla="*/ 136305 w 2396495"/>
                          <a:gd name="connsiteY1" fmla="*/ 591793 h 3033022"/>
                          <a:gd name="connsiteX2" fmla="*/ 826811 w 2396495"/>
                          <a:gd name="connsiteY2" fmla="*/ 382201 h 3033022"/>
                          <a:gd name="connsiteX3" fmla="*/ 1024098 w 2396495"/>
                          <a:gd name="connsiteY3" fmla="*/ 246582 h 3033022"/>
                          <a:gd name="connsiteX4" fmla="*/ 1344692 w 2396495"/>
                          <a:gd name="connsiteY4" fmla="*/ 0 h 3033022"/>
                          <a:gd name="connsiteX5" fmla="*/ 1807085 w 2396495"/>
                          <a:gd name="connsiteY5" fmla="*/ 209594 h 3033022"/>
                          <a:gd name="connsiteX6" fmla="*/ 2207825 w 2396495"/>
                          <a:gd name="connsiteY6" fmla="*/ 653437 h 3033022"/>
                          <a:gd name="connsiteX7" fmla="*/ 2244817 w 2396495"/>
                          <a:gd name="connsiteY7" fmla="*/ 1559619 h 3033022"/>
                          <a:gd name="connsiteX8" fmla="*/ 2047528 w 2396495"/>
                          <a:gd name="connsiteY8" fmla="*/ 2391825 h 3033022"/>
                          <a:gd name="connsiteX9" fmla="*/ 1227552 w 2396495"/>
                          <a:gd name="connsiteY9" fmla="*/ 3032934 h 3033022"/>
                          <a:gd name="connsiteX10" fmla="*/ 358253 w 2396495"/>
                          <a:gd name="connsiteY10" fmla="*/ 2490457 h 3033022"/>
                          <a:gd name="connsiteX11" fmla="*/ 148634 w 2396495"/>
                          <a:gd name="connsiteY11" fmla="*/ 1436329 h 3033022"/>
                          <a:gd name="connsiteX0" fmla="*/ 148634 w 2396495"/>
                          <a:gd name="connsiteY0" fmla="*/ 1436329 h 3033022"/>
                          <a:gd name="connsiteX1" fmla="*/ 136305 w 2396495"/>
                          <a:gd name="connsiteY1" fmla="*/ 591793 h 3033022"/>
                          <a:gd name="connsiteX2" fmla="*/ 826811 w 2396495"/>
                          <a:gd name="connsiteY2" fmla="*/ 382201 h 3033022"/>
                          <a:gd name="connsiteX3" fmla="*/ 1024098 w 2396495"/>
                          <a:gd name="connsiteY3" fmla="*/ 246582 h 3033022"/>
                          <a:gd name="connsiteX4" fmla="*/ 1344692 w 2396495"/>
                          <a:gd name="connsiteY4" fmla="*/ 0 h 3033022"/>
                          <a:gd name="connsiteX5" fmla="*/ 1856407 w 2396495"/>
                          <a:gd name="connsiteY5" fmla="*/ 369870 h 3033022"/>
                          <a:gd name="connsiteX6" fmla="*/ 2207825 w 2396495"/>
                          <a:gd name="connsiteY6" fmla="*/ 653437 h 3033022"/>
                          <a:gd name="connsiteX7" fmla="*/ 2244817 w 2396495"/>
                          <a:gd name="connsiteY7" fmla="*/ 1559619 h 3033022"/>
                          <a:gd name="connsiteX8" fmla="*/ 2047528 w 2396495"/>
                          <a:gd name="connsiteY8" fmla="*/ 2391825 h 3033022"/>
                          <a:gd name="connsiteX9" fmla="*/ 1227552 w 2396495"/>
                          <a:gd name="connsiteY9" fmla="*/ 3032934 h 3033022"/>
                          <a:gd name="connsiteX10" fmla="*/ 358253 w 2396495"/>
                          <a:gd name="connsiteY10" fmla="*/ 2490457 h 3033022"/>
                          <a:gd name="connsiteX11" fmla="*/ 148634 w 2396495"/>
                          <a:gd name="connsiteY11" fmla="*/ 1436329 h 3033022"/>
                          <a:gd name="connsiteX0" fmla="*/ 148634 w 2396495"/>
                          <a:gd name="connsiteY0" fmla="*/ 1436329 h 3033022"/>
                          <a:gd name="connsiteX1" fmla="*/ 136305 w 2396495"/>
                          <a:gd name="connsiteY1" fmla="*/ 591793 h 3033022"/>
                          <a:gd name="connsiteX2" fmla="*/ 826811 w 2396495"/>
                          <a:gd name="connsiteY2" fmla="*/ 382201 h 3033022"/>
                          <a:gd name="connsiteX3" fmla="*/ 1024098 w 2396495"/>
                          <a:gd name="connsiteY3" fmla="*/ 246582 h 3033022"/>
                          <a:gd name="connsiteX4" fmla="*/ 1344692 w 2396495"/>
                          <a:gd name="connsiteY4" fmla="*/ 0 h 3033022"/>
                          <a:gd name="connsiteX5" fmla="*/ 1819416 w 2396495"/>
                          <a:gd name="connsiteY5" fmla="*/ 357541 h 3033022"/>
                          <a:gd name="connsiteX6" fmla="*/ 2207825 w 2396495"/>
                          <a:gd name="connsiteY6" fmla="*/ 653437 h 3033022"/>
                          <a:gd name="connsiteX7" fmla="*/ 2244817 w 2396495"/>
                          <a:gd name="connsiteY7" fmla="*/ 1559619 h 3033022"/>
                          <a:gd name="connsiteX8" fmla="*/ 2047528 w 2396495"/>
                          <a:gd name="connsiteY8" fmla="*/ 2391825 h 3033022"/>
                          <a:gd name="connsiteX9" fmla="*/ 1227552 w 2396495"/>
                          <a:gd name="connsiteY9" fmla="*/ 3032934 h 3033022"/>
                          <a:gd name="connsiteX10" fmla="*/ 358253 w 2396495"/>
                          <a:gd name="connsiteY10" fmla="*/ 2490457 h 3033022"/>
                          <a:gd name="connsiteX11" fmla="*/ 148634 w 2396495"/>
                          <a:gd name="connsiteY11" fmla="*/ 1436329 h 3033022"/>
                          <a:gd name="connsiteX0" fmla="*/ 148634 w 2396495"/>
                          <a:gd name="connsiteY0" fmla="*/ 1436329 h 3033022"/>
                          <a:gd name="connsiteX1" fmla="*/ 136305 w 2396495"/>
                          <a:gd name="connsiteY1" fmla="*/ 591793 h 3033022"/>
                          <a:gd name="connsiteX2" fmla="*/ 826811 w 2396495"/>
                          <a:gd name="connsiteY2" fmla="*/ 382201 h 3033022"/>
                          <a:gd name="connsiteX3" fmla="*/ 1024098 w 2396495"/>
                          <a:gd name="connsiteY3" fmla="*/ 246582 h 3033022"/>
                          <a:gd name="connsiteX4" fmla="*/ 1344692 w 2396495"/>
                          <a:gd name="connsiteY4" fmla="*/ 0 h 3033022"/>
                          <a:gd name="connsiteX5" fmla="*/ 1819416 w 2396495"/>
                          <a:gd name="connsiteY5" fmla="*/ 357541 h 3033022"/>
                          <a:gd name="connsiteX6" fmla="*/ 2207825 w 2396495"/>
                          <a:gd name="connsiteY6" fmla="*/ 653437 h 3033022"/>
                          <a:gd name="connsiteX7" fmla="*/ 2244817 w 2396495"/>
                          <a:gd name="connsiteY7" fmla="*/ 1559619 h 3033022"/>
                          <a:gd name="connsiteX8" fmla="*/ 2047528 w 2396495"/>
                          <a:gd name="connsiteY8" fmla="*/ 2391825 h 3033022"/>
                          <a:gd name="connsiteX9" fmla="*/ 1227552 w 2396495"/>
                          <a:gd name="connsiteY9" fmla="*/ 3032934 h 3033022"/>
                          <a:gd name="connsiteX10" fmla="*/ 358253 w 2396495"/>
                          <a:gd name="connsiteY10" fmla="*/ 2490457 h 3033022"/>
                          <a:gd name="connsiteX11" fmla="*/ 148634 w 2396495"/>
                          <a:gd name="connsiteY11" fmla="*/ 1436329 h 3033022"/>
                          <a:gd name="connsiteX0" fmla="*/ 148634 w 2396495"/>
                          <a:gd name="connsiteY0" fmla="*/ 1436329 h 3033022"/>
                          <a:gd name="connsiteX1" fmla="*/ 136305 w 2396495"/>
                          <a:gd name="connsiteY1" fmla="*/ 591793 h 3033022"/>
                          <a:gd name="connsiteX2" fmla="*/ 826811 w 2396495"/>
                          <a:gd name="connsiteY2" fmla="*/ 382201 h 3033022"/>
                          <a:gd name="connsiteX3" fmla="*/ 1024098 w 2396495"/>
                          <a:gd name="connsiteY3" fmla="*/ 246582 h 3033022"/>
                          <a:gd name="connsiteX4" fmla="*/ 1344692 w 2396495"/>
                          <a:gd name="connsiteY4" fmla="*/ 0 h 3033022"/>
                          <a:gd name="connsiteX5" fmla="*/ 1819416 w 2396495"/>
                          <a:gd name="connsiteY5" fmla="*/ 357541 h 3033022"/>
                          <a:gd name="connsiteX6" fmla="*/ 2207825 w 2396495"/>
                          <a:gd name="connsiteY6" fmla="*/ 653437 h 3033022"/>
                          <a:gd name="connsiteX7" fmla="*/ 2244817 w 2396495"/>
                          <a:gd name="connsiteY7" fmla="*/ 1559619 h 3033022"/>
                          <a:gd name="connsiteX8" fmla="*/ 2047528 w 2396495"/>
                          <a:gd name="connsiteY8" fmla="*/ 2391825 h 3033022"/>
                          <a:gd name="connsiteX9" fmla="*/ 1227552 w 2396495"/>
                          <a:gd name="connsiteY9" fmla="*/ 3032934 h 3033022"/>
                          <a:gd name="connsiteX10" fmla="*/ 358253 w 2396495"/>
                          <a:gd name="connsiteY10" fmla="*/ 2490457 h 3033022"/>
                          <a:gd name="connsiteX11" fmla="*/ 148634 w 2396495"/>
                          <a:gd name="connsiteY11" fmla="*/ 1436329 h 3033022"/>
                          <a:gd name="connsiteX0" fmla="*/ 148634 w 2396495"/>
                          <a:gd name="connsiteY0" fmla="*/ 1436825 h 3033518"/>
                          <a:gd name="connsiteX1" fmla="*/ 136305 w 2396495"/>
                          <a:gd name="connsiteY1" fmla="*/ 592289 h 3033518"/>
                          <a:gd name="connsiteX2" fmla="*/ 826811 w 2396495"/>
                          <a:gd name="connsiteY2" fmla="*/ 382697 h 3033518"/>
                          <a:gd name="connsiteX3" fmla="*/ 1024098 w 2396495"/>
                          <a:gd name="connsiteY3" fmla="*/ 247078 h 3033518"/>
                          <a:gd name="connsiteX4" fmla="*/ 1344692 w 2396495"/>
                          <a:gd name="connsiteY4" fmla="*/ 496 h 3033518"/>
                          <a:gd name="connsiteX5" fmla="*/ 1819416 w 2396495"/>
                          <a:gd name="connsiteY5" fmla="*/ 358037 h 3033518"/>
                          <a:gd name="connsiteX6" fmla="*/ 2207825 w 2396495"/>
                          <a:gd name="connsiteY6" fmla="*/ 653933 h 3033518"/>
                          <a:gd name="connsiteX7" fmla="*/ 2244817 w 2396495"/>
                          <a:gd name="connsiteY7" fmla="*/ 1560115 h 3033518"/>
                          <a:gd name="connsiteX8" fmla="*/ 2047528 w 2396495"/>
                          <a:gd name="connsiteY8" fmla="*/ 2392321 h 3033518"/>
                          <a:gd name="connsiteX9" fmla="*/ 1227552 w 2396495"/>
                          <a:gd name="connsiteY9" fmla="*/ 3033430 h 3033518"/>
                          <a:gd name="connsiteX10" fmla="*/ 358253 w 2396495"/>
                          <a:gd name="connsiteY10" fmla="*/ 2490953 h 3033518"/>
                          <a:gd name="connsiteX11" fmla="*/ 148634 w 2396495"/>
                          <a:gd name="connsiteY11" fmla="*/ 1436825 h 3033518"/>
                          <a:gd name="connsiteX0" fmla="*/ 148634 w 2374241"/>
                          <a:gd name="connsiteY0" fmla="*/ 1436825 h 3033518"/>
                          <a:gd name="connsiteX1" fmla="*/ 136305 w 2374241"/>
                          <a:gd name="connsiteY1" fmla="*/ 592289 h 3033518"/>
                          <a:gd name="connsiteX2" fmla="*/ 826811 w 2374241"/>
                          <a:gd name="connsiteY2" fmla="*/ 382697 h 3033518"/>
                          <a:gd name="connsiteX3" fmla="*/ 1024098 w 2374241"/>
                          <a:gd name="connsiteY3" fmla="*/ 247078 h 3033518"/>
                          <a:gd name="connsiteX4" fmla="*/ 1344692 w 2374241"/>
                          <a:gd name="connsiteY4" fmla="*/ 496 h 3033518"/>
                          <a:gd name="connsiteX5" fmla="*/ 1819416 w 2374241"/>
                          <a:gd name="connsiteY5" fmla="*/ 358037 h 3033518"/>
                          <a:gd name="connsiteX6" fmla="*/ 2207825 w 2374241"/>
                          <a:gd name="connsiteY6" fmla="*/ 653933 h 3033518"/>
                          <a:gd name="connsiteX7" fmla="*/ 2195495 w 2374241"/>
                          <a:gd name="connsiteY7" fmla="*/ 1720392 h 3033518"/>
                          <a:gd name="connsiteX8" fmla="*/ 2047528 w 2374241"/>
                          <a:gd name="connsiteY8" fmla="*/ 2392321 h 3033518"/>
                          <a:gd name="connsiteX9" fmla="*/ 1227552 w 2374241"/>
                          <a:gd name="connsiteY9" fmla="*/ 3033430 h 3033518"/>
                          <a:gd name="connsiteX10" fmla="*/ 358253 w 2374241"/>
                          <a:gd name="connsiteY10" fmla="*/ 2490953 h 3033518"/>
                          <a:gd name="connsiteX11" fmla="*/ 148634 w 2374241"/>
                          <a:gd name="connsiteY11" fmla="*/ 1436825 h 3033518"/>
                          <a:gd name="connsiteX0" fmla="*/ 148634 w 2374241"/>
                          <a:gd name="connsiteY0" fmla="*/ 1436329 h 3033022"/>
                          <a:gd name="connsiteX1" fmla="*/ 136305 w 2374241"/>
                          <a:gd name="connsiteY1" fmla="*/ 591793 h 3033022"/>
                          <a:gd name="connsiteX2" fmla="*/ 826811 w 2374241"/>
                          <a:gd name="connsiteY2" fmla="*/ 382201 h 3033022"/>
                          <a:gd name="connsiteX3" fmla="*/ 1024098 w 2374241"/>
                          <a:gd name="connsiteY3" fmla="*/ 246582 h 3033022"/>
                          <a:gd name="connsiteX4" fmla="*/ 1344692 w 2374241"/>
                          <a:gd name="connsiteY4" fmla="*/ 0 h 3033022"/>
                          <a:gd name="connsiteX5" fmla="*/ 1819416 w 2374241"/>
                          <a:gd name="connsiteY5" fmla="*/ 357541 h 3033022"/>
                          <a:gd name="connsiteX6" fmla="*/ 1899563 w 2374241"/>
                          <a:gd name="connsiteY6" fmla="*/ 517819 h 3033022"/>
                          <a:gd name="connsiteX7" fmla="*/ 2207825 w 2374241"/>
                          <a:gd name="connsiteY7" fmla="*/ 653437 h 3033022"/>
                          <a:gd name="connsiteX8" fmla="*/ 2195495 w 2374241"/>
                          <a:gd name="connsiteY8" fmla="*/ 1719896 h 3033022"/>
                          <a:gd name="connsiteX9" fmla="*/ 2047528 w 2374241"/>
                          <a:gd name="connsiteY9" fmla="*/ 2391825 h 3033022"/>
                          <a:gd name="connsiteX10" fmla="*/ 1227552 w 2374241"/>
                          <a:gd name="connsiteY10" fmla="*/ 3032934 h 3033022"/>
                          <a:gd name="connsiteX11" fmla="*/ 358253 w 2374241"/>
                          <a:gd name="connsiteY11" fmla="*/ 2490457 h 3033022"/>
                          <a:gd name="connsiteX12" fmla="*/ 148634 w 2374241"/>
                          <a:gd name="connsiteY12" fmla="*/ 1436329 h 3033022"/>
                          <a:gd name="connsiteX0" fmla="*/ 148634 w 2374241"/>
                          <a:gd name="connsiteY0" fmla="*/ 1436329 h 3033022"/>
                          <a:gd name="connsiteX1" fmla="*/ 136305 w 2374241"/>
                          <a:gd name="connsiteY1" fmla="*/ 591793 h 3033022"/>
                          <a:gd name="connsiteX2" fmla="*/ 826811 w 2374241"/>
                          <a:gd name="connsiteY2" fmla="*/ 382201 h 3033022"/>
                          <a:gd name="connsiteX3" fmla="*/ 1024098 w 2374241"/>
                          <a:gd name="connsiteY3" fmla="*/ 246582 h 3033022"/>
                          <a:gd name="connsiteX4" fmla="*/ 1344692 w 2374241"/>
                          <a:gd name="connsiteY4" fmla="*/ 0 h 3033022"/>
                          <a:gd name="connsiteX5" fmla="*/ 1819416 w 2374241"/>
                          <a:gd name="connsiteY5" fmla="*/ 357541 h 3033022"/>
                          <a:gd name="connsiteX6" fmla="*/ 1936554 w 2374241"/>
                          <a:gd name="connsiteY6" fmla="*/ 579464 h 3033022"/>
                          <a:gd name="connsiteX7" fmla="*/ 2207825 w 2374241"/>
                          <a:gd name="connsiteY7" fmla="*/ 653437 h 3033022"/>
                          <a:gd name="connsiteX8" fmla="*/ 2195495 w 2374241"/>
                          <a:gd name="connsiteY8" fmla="*/ 1719896 h 3033022"/>
                          <a:gd name="connsiteX9" fmla="*/ 2047528 w 2374241"/>
                          <a:gd name="connsiteY9" fmla="*/ 2391825 h 3033022"/>
                          <a:gd name="connsiteX10" fmla="*/ 1227552 w 2374241"/>
                          <a:gd name="connsiteY10" fmla="*/ 3032934 h 3033022"/>
                          <a:gd name="connsiteX11" fmla="*/ 358253 w 2374241"/>
                          <a:gd name="connsiteY11" fmla="*/ 2490457 h 3033022"/>
                          <a:gd name="connsiteX12" fmla="*/ 148634 w 2374241"/>
                          <a:gd name="connsiteY12" fmla="*/ 1436329 h 3033022"/>
                          <a:gd name="connsiteX0" fmla="*/ 148634 w 2374241"/>
                          <a:gd name="connsiteY0" fmla="*/ 1436329 h 3033022"/>
                          <a:gd name="connsiteX1" fmla="*/ 136305 w 2374241"/>
                          <a:gd name="connsiteY1" fmla="*/ 591793 h 3033022"/>
                          <a:gd name="connsiteX2" fmla="*/ 826811 w 2374241"/>
                          <a:gd name="connsiteY2" fmla="*/ 382201 h 3033022"/>
                          <a:gd name="connsiteX3" fmla="*/ 1024098 w 2374241"/>
                          <a:gd name="connsiteY3" fmla="*/ 246582 h 3033022"/>
                          <a:gd name="connsiteX4" fmla="*/ 1344692 w 2374241"/>
                          <a:gd name="connsiteY4" fmla="*/ 0 h 3033022"/>
                          <a:gd name="connsiteX5" fmla="*/ 1819416 w 2374241"/>
                          <a:gd name="connsiteY5" fmla="*/ 357541 h 3033022"/>
                          <a:gd name="connsiteX6" fmla="*/ 2207825 w 2374241"/>
                          <a:gd name="connsiteY6" fmla="*/ 653437 h 3033022"/>
                          <a:gd name="connsiteX7" fmla="*/ 2195495 w 2374241"/>
                          <a:gd name="connsiteY7" fmla="*/ 1719896 h 3033022"/>
                          <a:gd name="connsiteX8" fmla="*/ 2047528 w 2374241"/>
                          <a:gd name="connsiteY8" fmla="*/ 2391825 h 3033022"/>
                          <a:gd name="connsiteX9" fmla="*/ 1227552 w 2374241"/>
                          <a:gd name="connsiteY9" fmla="*/ 3032934 h 3033022"/>
                          <a:gd name="connsiteX10" fmla="*/ 358253 w 2374241"/>
                          <a:gd name="connsiteY10" fmla="*/ 2490457 h 3033022"/>
                          <a:gd name="connsiteX11" fmla="*/ 148634 w 2374241"/>
                          <a:gd name="connsiteY11" fmla="*/ 1436329 h 3033022"/>
                          <a:gd name="connsiteX0" fmla="*/ 148634 w 2374241"/>
                          <a:gd name="connsiteY0" fmla="*/ 1436329 h 3033022"/>
                          <a:gd name="connsiteX1" fmla="*/ 136305 w 2374241"/>
                          <a:gd name="connsiteY1" fmla="*/ 591793 h 3033022"/>
                          <a:gd name="connsiteX2" fmla="*/ 826811 w 2374241"/>
                          <a:gd name="connsiteY2" fmla="*/ 382201 h 3033022"/>
                          <a:gd name="connsiteX3" fmla="*/ 1024098 w 2374241"/>
                          <a:gd name="connsiteY3" fmla="*/ 246582 h 3033022"/>
                          <a:gd name="connsiteX4" fmla="*/ 1344692 w 2374241"/>
                          <a:gd name="connsiteY4" fmla="*/ 0 h 3033022"/>
                          <a:gd name="connsiteX5" fmla="*/ 1819416 w 2374241"/>
                          <a:gd name="connsiteY5" fmla="*/ 357541 h 3033022"/>
                          <a:gd name="connsiteX6" fmla="*/ 2207825 w 2374241"/>
                          <a:gd name="connsiteY6" fmla="*/ 653437 h 3033022"/>
                          <a:gd name="connsiteX7" fmla="*/ 2195495 w 2374241"/>
                          <a:gd name="connsiteY7" fmla="*/ 1719896 h 3033022"/>
                          <a:gd name="connsiteX8" fmla="*/ 2047528 w 2374241"/>
                          <a:gd name="connsiteY8" fmla="*/ 2391825 h 3033022"/>
                          <a:gd name="connsiteX9" fmla="*/ 1227552 w 2374241"/>
                          <a:gd name="connsiteY9" fmla="*/ 3032934 h 3033022"/>
                          <a:gd name="connsiteX10" fmla="*/ 358253 w 2374241"/>
                          <a:gd name="connsiteY10" fmla="*/ 2490457 h 3033022"/>
                          <a:gd name="connsiteX11" fmla="*/ 148634 w 2374241"/>
                          <a:gd name="connsiteY11" fmla="*/ 1436329 h 3033022"/>
                          <a:gd name="connsiteX0" fmla="*/ 148634 w 2374241"/>
                          <a:gd name="connsiteY0" fmla="*/ 1436329 h 3033022"/>
                          <a:gd name="connsiteX1" fmla="*/ 136305 w 2374241"/>
                          <a:gd name="connsiteY1" fmla="*/ 591793 h 3033022"/>
                          <a:gd name="connsiteX2" fmla="*/ 826811 w 2374241"/>
                          <a:gd name="connsiteY2" fmla="*/ 382201 h 3033022"/>
                          <a:gd name="connsiteX3" fmla="*/ 1024098 w 2374241"/>
                          <a:gd name="connsiteY3" fmla="*/ 246582 h 3033022"/>
                          <a:gd name="connsiteX4" fmla="*/ 1344692 w 2374241"/>
                          <a:gd name="connsiteY4" fmla="*/ 0 h 3033022"/>
                          <a:gd name="connsiteX5" fmla="*/ 1819416 w 2374241"/>
                          <a:gd name="connsiteY5" fmla="*/ 357541 h 3033022"/>
                          <a:gd name="connsiteX6" fmla="*/ 2207825 w 2374241"/>
                          <a:gd name="connsiteY6" fmla="*/ 653437 h 3033022"/>
                          <a:gd name="connsiteX7" fmla="*/ 2195495 w 2374241"/>
                          <a:gd name="connsiteY7" fmla="*/ 1719896 h 3033022"/>
                          <a:gd name="connsiteX8" fmla="*/ 2047528 w 2374241"/>
                          <a:gd name="connsiteY8" fmla="*/ 2391825 h 3033022"/>
                          <a:gd name="connsiteX9" fmla="*/ 1227552 w 2374241"/>
                          <a:gd name="connsiteY9" fmla="*/ 3032934 h 3033022"/>
                          <a:gd name="connsiteX10" fmla="*/ 358253 w 2374241"/>
                          <a:gd name="connsiteY10" fmla="*/ 2490457 h 3033022"/>
                          <a:gd name="connsiteX11" fmla="*/ 148634 w 2374241"/>
                          <a:gd name="connsiteY11" fmla="*/ 1436329 h 3033022"/>
                          <a:gd name="connsiteX0" fmla="*/ 148634 w 2374241"/>
                          <a:gd name="connsiteY0" fmla="*/ 1436329 h 3033022"/>
                          <a:gd name="connsiteX1" fmla="*/ 136305 w 2374241"/>
                          <a:gd name="connsiteY1" fmla="*/ 591793 h 3033022"/>
                          <a:gd name="connsiteX2" fmla="*/ 826811 w 2374241"/>
                          <a:gd name="connsiteY2" fmla="*/ 382201 h 3033022"/>
                          <a:gd name="connsiteX3" fmla="*/ 1024098 w 2374241"/>
                          <a:gd name="connsiteY3" fmla="*/ 246582 h 3033022"/>
                          <a:gd name="connsiteX4" fmla="*/ 1344692 w 2374241"/>
                          <a:gd name="connsiteY4" fmla="*/ 0 h 3033022"/>
                          <a:gd name="connsiteX5" fmla="*/ 1819416 w 2374241"/>
                          <a:gd name="connsiteY5" fmla="*/ 357541 h 3033022"/>
                          <a:gd name="connsiteX6" fmla="*/ 2207825 w 2374241"/>
                          <a:gd name="connsiteY6" fmla="*/ 653437 h 3033022"/>
                          <a:gd name="connsiteX7" fmla="*/ 2195495 w 2374241"/>
                          <a:gd name="connsiteY7" fmla="*/ 1719896 h 3033022"/>
                          <a:gd name="connsiteX8" fmla="*/ 2047528 w 2374241"/>
                          <a:gd name="connsiteY8" fmla="*/ 2391825 h 3033022"/>
                          <a:gd name="connsiteX9" fmla="*/ 1227552 w 2374241"/>
                          <a:gd name="connsiteY9" fmla="*/ 3032934 h 3033022"/>
                          <a:gd name="connsiteX10" fmla="*/ 358253 w 2374241"/>
                          <a:gd name="connsiteY10" fmla="*/ 2490457 h 3033022"/>
                          <a:gd name="connsiteX11" fmla="*/ 148634 w 2374241"/>
                          <a:gd name="connsiteY11" fmla="*/ 1436329 h 3033022"/>
                          <a:gd name="connsiteX0" fmla="*/ 179728 w 2405335"/>
                          <a:gd name="connsiteY0" fmla="*/ 1436329 h 3033022"/>
                          <a:gd name="connsiteX1" fmla="*/ 73136 w 2405335"/>
                          <a:gd name="connsiteY1" fmla="*/ 501064 h 3033022"/>
                          <a:gd name="connsiteX2" fmla="*/ 857905 w 2405335"/>
                          <a:gd name="connsiteY2" fmla="*/ 382201 h 3033022"/>
                          <a:gd name="connsiteX3" fmla="*/ 1055192 w 2405335"/>
                          <a:gd name="connsiteY3" fmla="*/ 246582 h 3033022"/>
                          <a:gd name="connsiteX4" fmla="*/ 1375786 w 2405335"/>
                          <a:gd name="connsiteY4" fmla="*/ 0 h 3033022"/>
                          <a:gd name="connsiteX5" fmla="*/ 1850510 w 2405335"/>
                          <a:gd name="connsiteY5" fmla="*/ 357541 h 3033022"/>
                          <a:gd name="connsiteX6" fmla="*/ 2238919 w 2405335"/>
                          <a:gd name="connsiteY6" fmla="*/ 653437 h 3033022"/>
                          <a:gd name="connsiteX7" fmla="*/ 2226589 w 2405335"/>
                          <a:gd name="connsiteY7" fmla="*/ 1719896 h 3033022"/>
                          <a:gd name="connsiteX8" fmla="*/ 2078622 w 2405335"/>
                          <a:gd name="connsiteY8" fmla="*/ 2391825 h 3033022"/>
                          <a:gd name="connsiteX9" fmla="*/ 1258646 w 2405335"/>
                          <a:gd name="connsiteY9" fmla="*/ 3032934 h 3033022"/>
                          <a:gd name="connsiteX10" fmla="*/ 389347 w 2405335"/>
                          <a:gd name="connsiteY10" fmla="*/ 2490457 h 3033022"/>
                          <a:gd name="connsiteX11" fmla="*/ 179728 w 2405335"/>
                          <a:gd name="connsiteY11" fmla="*/ 1436329 h 3033022"/>
                          <a:gd name="connsiteX0" fmla="*/ 179728 w 2405335"/>
                          <a:gd name="connsiteY0" fmla="*/ 1436329 h 3033022"/>
                          <a:gd name="connsiteX1" fmla="*/ 73136 w 2405335"/>
                          <a:gd name="connsiteY1" fmla="*/ 501064 h 3033022"/>
                          <a:gd name="connsiteX2" fmla="*/ 857905 w 2405335"/>
                          <a:gd name="connsiteY2" fmla="*/ 382201 h 3033022"/>
                          <a:gd name="connsiteX3" fmla="*/ 1055192 w 2405335"/>
                          <a:gd name="connsiteY3" fmla="*/ 246582 h 3033022"/>
                          <a:gd name="connsiteX4" fmla="*/ 1375786 w 2405335"/>
                          <a:gd name="connsiteY4" fmla="*/ 0 h 3033022"/>
                          <a:gd name="connsiteX5" fmla="*/ 1850510 w 2405335"/>
                          <a:gd name="connsiteY5" fmla="*/ 357541 h 3033022"/>
                          <a:gd name="connsiteX6" fmla="*/ 2238919 w 2405335"/>
                          <a:gd name="connsiteY6" fmla="*/ 653437 h 3033022"/>
                          <a:gd name="connsiteX7" fmla="*/ 2226589 w 2405335"/>
                          <a:gd name="connsiteY7" fmla="*/ 1719896 h 3033022"/>
                          <a:gd name="connsiteX8" fmla="*/ 2078622 w 2405335"/>
                          <a:gd name="connsiteY8" fmla="*/ 2391825 h 3033022"/>
                          <a:gd name="connsiteX9" fmla="*/ 1258646 w 2405335"/>
                          <a:gd name="connsiteY9" fmla="*/ 3032934 h 3033022"/>
                          <a:gd name="connsiteX10" fmla="*/ 389347 w 2405335"/>
                          <a:gd name="connsiteY10" fmla="*/ 2490457 h 3033022"/>
                          <a:gd name="connsiteX11" fmla="*/ 179728 w 2405335"/>
                          <a:gd name="connsiteY11" fmla="*/ 1436329 h 3033022"/>
                          <a:gd name="connsiteX0" fmla="*/ 156614 w 2382221"/>
                          <a:gd name="connsiteY0" fmla="*/ 1436329 h 3033022"/>
                          <a:gd name="connsiteX1" fmla="*/ 50022 w 2382221"/>
                          <a:gd name="connsiteY1" fmla="*/ 501064 h 3033022"/>
                          <a:gd name="connsiteX2" fmla="*/ 834791 w 2382221"/>
                          <a:gd name="connsiteY2" fmla="*/ 382201 h 3033022"/>
                          <a:gd name="connsiteX3" fmla="*/ 1032078 w 2382221"/>
                          <a:gd name="connsiteY3" fmla="*/ 246582 h 3033022"/>
                          <a:gd name="connsiteX4" fmla="*/ 1352672 w 2382221"/>
                          <a:gd name="connsiteY4" fmla="*/ 0 h 3033022"/>
                          <a:gd name="connsiteX5" fmla="*/ 1827396 w 2382221"/>
                          <a:gd name="connsiteY5" fmla="*/ 357541 h 3033022"/>
                          <a:gd name="connsiteX6" fmla="*/ 2215805 w 2382221"/>
                          <a:gd name="connsiteY6" fmla="*/ 653437 h 3033022"/>
                          <a:gd name="connsiteX7" fmla="*/ 2203475 w 2382221"/>
                          <a:gd name="connsiteY7" fmla="*/ 1719896 h 3033022"/>
                          <a:gd name="connsiteX8" fmla="*/ 2055508 w 2382221"/>
                          <a:gd name="connsiteY8" fmla="*/ 2391825 h 3033022"/>
                          <a:gd name="connsiteX9" fmla="*/ 1235532 w 2382221"/>
                          <a:gd name="connsiteY9" fmla="*/ 3032934 h 3033022"/>
                          <a:gd name="connsiteX10" fmla="*/ 366233 w 2382221"/>
                          <a:gd name="connsiteY10" fmla="*/ 2490457 h 3033022"/>
                          <a:gd name="connsiteX11" fmla="*/ 156614 w 2382221"/>
                          <a:gd name="connsiteY11" fmla="*/ 1436329 h 3033022"/>
                          <a:gd name="connsiteX0" fmla="*/ 156614 w 2382221"/>
                          <a:gd name="connsiteY0" fmla="*/ 1436329 h 3033022"/>
                          <a:gd name="connsiteX1" fmla="*/ 50022 w 2382221"/>
                          <a:gd name="connsiteY1" fmla="*/ 501064 h 3033022"/>
                          <a:gd name="connsiteX2" fmla="*/ 834791 w 2382221"/>
                          <a:gd name="connsiteY2" fmla="*/ 382201 h 3033022"/>
                          <a:gd name="connsiteX3" fmla="*/ 1032078 w 2382221"/>
                          <a:gd name="connsiteY3" fmla="*/ 246582 h 3033022"/>
                          <a:gd name="connsiteX4" fmla="*/ 1352672 w 2382221"/>
                          <a:gd name="connsiteY4" fmla="*/ 0 h 3033022"/>
                          <a:gd name="connsiteX5" fmla="*/ 1827396 w 2382221"/>
                          <a:gd name="connsiteY5" fmla="*/ 357541 h 3033022"/>
                          <a:gd name="connsiteX6" fmla="*/ 2215805 w 2382221"/>
                          <a:gd name="connsiteY6" fmla="*/ 653437 h 3033022"/>
                          <a:gd name="connsiteX7" fmla="*/ 2203475 w 2382221"/>
                          <a:gd name="connsiteY7" fmla="*/ 1719896 h 3033022"/>
                          <a:gd name="connsiteX8" fmla="*/ 2055508 w 2382221"/>
                          <a:gd name="connsiteY8" fmla="*/ 2391825 h 3033022"/>
                          <a:gd name="connsiteX9" fmla="*/ 1235532 w 2382221"/>
                          <a:gd name="connsiteY9" fmla="*/ 3032934 h 3033022"/>
                          <a:gd name="connsiteX10" fmla="*/ 366233 w 2382221"/>
                          <a:gd name="connsiteY10" fmla="*/ 2490457 h 3033022"/>
                          <a:gd name="connsiteX11" fmla="*/ 156614 w 2382221"/>
                          <a:gd name="connsiteY11" fmla="*/ 1436329 h 3033022"/>
                          <a:gd name="connsiteX0" fmla="*/ 191143 w 2416750"/>
                          <a:gd name="connsiteY0" fmla="*/ 1436329 h 3033022"/>
                          <a:gd name="connsiteX1" fmla="*/ 37419 w 2416750"/>
                          <a:gd name="connsiteY1" fmla="*/ 462180 h 3033022"/>
                          <a:gd name="connsiteX2" fmla="*/ 869320 w 2416750"/>
                          <a:gd name="connsiteY2" fmla="*/ 382201 h 3033022"/>
                          <a:gd name="connsiteX3" fmla="*/ 1066607 w 2416750"/>
                          <a:gd name="connsiteY3" fmla="*/ 246582 h 3033022"/>
                          <a:gd name="connsiteX4" fmla="*/ 1387201 w 2416750"/>
                          <a:gd name="connsiteY4" fmla="*/ 0 h 3033022"/>
                          <a:gd name="connsiteX5" fmla="*/ 1861925 w 2416750"/>
                          <a:gd name="connsiteY5" fmla="*/ 357541 h 3033022"/>
                          <a:gd name="connsiteX6" fmla="*/ 2250334 w 2416750"/>
                          <a:gd name="connsiteY6" fmla="*/ 653437 h 3033022"/>
                          <a:gd name="connsiteX7" fmla="*/ 2238004 w 2416750"/>
                          <a:gd name="connsiteY7" fmla="*/ 1719896 h 3033022"/>
                          <a:gd name="connsiteX8" fmla="*/ 2090037 w 2416750"/>
                          <a:gd name="connsiteY8" fmla="*/ 2391825 h 3033022"/>
                          <a:gd name="connsiteX9" fmla="*/ 1270061 w 2416750"/>
                          <a:gd name="connsiteY9" fmla="*/ 3032934 h 3033022"/>
                          <a:gd name="connsiteX10" fmla="*/ 400762 w 2416750"/>
                          <a:gd name="connsiteY10" fmla="*/ 2490457 h 3033022"/>
                          <a:gd name="connsiteX11" fmla="*/ 191143 w 2416750"/>
                          <a:gd name="connsiteY11" fmla="*/ 1436329 h 3033022"/>
                          <a:gd name="connsiteX0" fmla="*/ 225121 w 2450728"/>
                          <a:gd name="connsiteY0" fmla="*/ 1436329 h 3033022"/>
                          <a:gd name="connsiteX1" fmla="*/ 71397 w 2450728"/>
                          <a:gd name="connsiteY1" fmla="*/ 462180 h 3033022"/>
                          <a:gd name="connsiteX2" fmla="*/ 903298 w 2450728"/>
                          <a:gd name="connsiteY2" fmla="*/ 382201 h 3033022"/>
                          <a:gd name="connsiteX3" fmla="*/ 1100585 w 2450728"/>
                          <a:gd name="connsiteY3" fmla="*/ 246582 h 3033022"/>
                          <a:gd name="connsiteX4" fmla="*/ 1421179 w 2450728"/>
                          <a:gd name="connsiteY4" fmla="*/ 0 h 3033022"/>
                          <a:gd name="connsiteX5" fmla="*/ 1895903 w 2450728"/>
                          <a:gd name="connsiteY5" fmla="*/ 357541 h 3033022"/>
                          <a:gd name="connsiteX6" fmla="*/ 2284312 w 2450728"/>
                          <a:gd name="connsiteY6" fmla="*/ 653437 h 3033022"/>
                          <a:gd name="connsiteX7" fmla="*/ 2271982 w 2450728"/>
                          <a:gd name="connsiteY7" fmla="*/ 1719896 h 3033022"/>
                          <a:gd name="connsiteX8" fmla="*/ 2124015 w 2450728"/>
                          <a:gd name="connsiteY8" fmla="*/ 2391825 h 3033022"/>
                          <a:gd name="connsiteX9" fmla="*/ 1304039 w 2450728"/>
                          <a:gd name="connsiteY9" fmla="*/ 3032934 h 3033022"/>
                          <a:gd name="connsiteX10" fmla="*/ 434740 w 2450728"/>
                          <a:gd name="connsiteY10" fmla="*/ 2490457 h 3033022"/>
                          <a:gd name="connsiteX11" fmla="*/ 225121 w 2450728"/>
                          <a:gd name="connsiteY11" fmla="*/ 1436329 h 3033022"/>
                          <a:gd name="connsiteX0" fmla="*/ 205465 w 2431072"/>
                          <a:gd name="connsiteY0" fmla="*/ 1436329 h 3033022"/>
                          <a:gd name="connsiteX1" fmla="*/ 51741 w 2431072"/>
                          <a:gd name="connsiteY1" fmla="*/ 462180 h 3033022"/>
                          <a:gd name="connsiteX2" fmla="*/ 883642 w 2431072"/>
                          <a:gd name="connsiteY2" fmla="*/ 382201 h 3033022"/>
                          <a:gd name="connsiteX3" fmla="*/ 1080929 w 2431072"/>
                          <a:gd name="connsiteY3" fmla="*/ 246582 h 3033022"/>
                          <a:gd name="connsiteX4" fmla="*/ 1401523 w 2431072"/>
                          <a:gd name="connsiteY4" fmla="*/ 0 h 3033022"/>
                          <a:gd name="connsiteX5" fmla="*/ 1876247 w 2431072"/>
                          <a:gd name="connsiteY5" fmla="*/ 357541 h 3033022"/>
                          <a:gd name="connsiteX6" fmla="*/ 2264656 w 2431072"/>
                          <a:gd name="connsiteY6" fmla="*/ 653437 h 3033022"/>
                          <a:gd name="connsiteX7" fmla="*/ 2252326 w 2431072"/>
                          <a:gd name="connsiteY7" fmla="*/ 1719896 h 3033022"/>
                          <a:gd name="connsiteX8" fmla="*/ 2104359 w 2431072"/>
                          <a:gd name="connsiteY8" fmla="*/ 2391825 h 3033022"/>
                          <a:gd name="connsiteX9" fmla="*/ 1284383 w 2431072"/>
                          <a:gd name="connsiteY9" fmla="*/ 3032934 h 3033022"/>
                          <a:gd name="connsiteX10" fmla="*/ 415084 w 2431072"/>
                          <a:gd name="connsiteY10" fmla="*/ 2490457 h 3033022"/>
                          <a:gd name="connsiteX11" fmla="*/ 205465 w 2431072"/>
                          <a:gd name="connsiteY11" fmla="*/ 1436329 h 3033022"/>
                          <a:gd name="connsiteX0" fmla="*/ 205465 w 2431072"/>
                          <a:gd name="connsiteY0" fmla="*/ 1436329 h 3033022"/>
                          <a:gd name="connsiteX1" fmla="*/ 51741 w 2431072"/>
                          <a:gd name="connsiteY1" fmla="*/ 462180 h 3033022"/>
                          <a:gd name="connsiteX2" fmla="*/ 883642 w 2431072"/>
                          <a:gd name="connsiteY2" fmla="*/ 382201 h 3033022"/>
                          <a:gd name="connsiteX3" fmla="*/ 1080929 w 2431072"/>
                          <a:gd name="connsiteY3" fmla="*/ 246582 h 3033022"/>
                          <a:gd name="connsiteX4" fmla="*/ 1401523 w 2431072"/>
                          <a:gd name="connsiteY4" fmla="*/ 0 h 3033022"/>
                          <a:gd name="connsiteX5" fmla="*/ 1876247 w 2431072"/>
                          <a:gd name="connsiteY5" fmla="*/ 357541 h 3033022"/>
                          <a:gd name="connsiteX6" fmla="*/ 2264656 w 2431072"/>
                          <a:gd name="connsiteY6" fmla="*/ 653437 h 3033022"/>
                          <a:gd name="connsiteX7" fmla="*/ 2252326 w 2431072"/>
                          <a:gd name="connsiteY7" fmla="*/ 1719896 h 3033022"/>
                          <a:gd name="connsiteX8" fmla="*/ 2104359 w 2431072"/>
                          <a:gd name="connsiteY8" fmla="*/ 2391825 h 3033022"/>
                          <a:gd name="connsiteX9" fmla="*/ 1284383 w 2431072"/>
                          <a:gd name="connsiteY9" fmla="*/ 3032934 h 3033022"/>
                          <a:gd name="connsiteX10" fmla="*/ 415084 w 2431072"/>
                          <a:gd name="connsiteY10" fmla="*/ 2490457 h 3033022"/>
                          <a:gd name="connsiteX11" fmla="*/ 205465 w 2431072"/>
                          <a:gd name="connsiteY11" fmla="*/ 1436329 h 3033022"/>
                          <a:gd name="connsiteX0" fmla="*/ 205465 w 2431072"/>
                          <a:gd name="connsiteY0" fmla="*/ 1488174 h 3084867"/>
                          <a:gd name="connsiteX1" fmla="*/ 51741 w 2431072"/>
                          <a:gd name="connsiteY1" fmla="*/ 514025 h 3084867"/>
                          <a:gd name="connsiteX2" fmla="*/ 883642 w 2431072"/>
                          <a:gd name="connsiteY2" fmla="*/ 434046 h 3084867"/>
                          <a:gd name="connsiteX3" fmla="*/ 1080929 w 2431072"/>
                          <a:gd name="connsiteY3" fmla="*/ 298427 h 3084867"/>
                          <a:gd name="connsiteX4" fmla="*/ 1436873 w 2431072"/>
                          <a:gd name="connsiteY4" fmla="*/ 0 h 3084867"/>
                          <a:gd name="connsiteX5" fmla="*/ 1876247 w 2431072"/>
                          <a:gd name="connsiteY5" fmla="*/ 409386 h 3084867"/>
                          <a:gd name="connsiteX6" fmla="*/ 2264656 w 2431072"/>
                          <a:gd name="connsiteY6" fmla="*/ 705282 h 3084867"/>
                          <a:gd name="connsiteX7" fmla="*/ 2252326 w 2431072"/>
                          <a:gd name="connsiteY7" fmla="*/ 1771741 h 3084867"/>
                          <a:gd name="connsiteX8" fmla="*/ 2104359 w 2431072"/>
                          <a:gd name="connsiteY8" fmla="*/ 2443670 h 3084867"/>
                          <a:gd name="connsiteX9" fmla="*/ 1284383 w 2431072"/>
                          <a:gd name="connsiteY9" fmla="*/ 3084779 h 3084867"/>
                          <a:gd name="connsiteX10" fmla="*/ 415084 w 2431072"/>
                          <a:gd name="connsiteY10" fmla="*/ 2542302 h 3084867"/>
                          <a:gd name="connsiteX11" fmla="*/ 205465 w 2431072"/>
                          <a:gd name="connsiteY11" fmla="*/ 1488174 h 3084867"/>
                          <a:gd name="connsiteX0" fmla="*/ 205465 w 2431072"/>
                          <a:gd name="connsiteY0" fmla="*/ 1488174 h 3084867"/>
                          <a:gd name="connsiteX1" fmla="*/ 51741 w 2431072"/>
                          <a:gd name="connsiteY1" fmla="*/ 514025 h 3084867"/>
                          <a:gd name="connsiteX2" fmla="*/ 883642 w 2431072"/>
                          <a:gd name="connsiteY2" fmla="*/ 434046 h 3084867"/>
                          <a:gd name="connsiteX3" fmla="*/ 1080929 w 2431072"/>
                          <a:gd name="connsiteY3" fmla="*/ 298427 h 3084867"/>
                          <a:gd name="connsiteX4" fmla="*/ 1436873 w 2431072"/>
                          <a:gd name="connsiteY4" fmla="*/ 0 h 3084867"/>
                          <a:gd name="connsiteX5" fmla="*/ 1876247 w 2431072"/>
                          <a:gd name="connsiteY5" fmla="*/ 409386 h 3084867"/>
                          <a:gd name="connsiteX6" fmla="*/ 2252873 w 2431072"/>
                          <a:gd name="connsiteY6" fmla="*/ 653437 h 3084867"/>
                          <a:gd name="connsiteX7" fmla="*/ 2252326 w 2431072"/>
                          <a:gd name="connsiteY7" fmla="*/ 1771741 h 3084867"/>
                          <a:gd name="connsiteX8" fmla="*/ 2104359 w 2431072"/>
                          <a:gd name="connsiteY8" fmla="*/ 2443670 h 3084867"/>
                          <a:gd name="connsiteX9" fmla="*/ 1284383 w 2431072"/>
                          <a:gd name="connsiteY9" fmla="*/ 3084779 h 3084867"/>
                          <a:gd name="connsiteX10" fmla="*/ 415084 w 2431072"/>
                          <a:gd name="connsiteY10" fmla="*/ 2542302 h 3084867"/>
                          <a:gd name="connsiteX11" fmla="*/ 205465 w 2431072"/>
                          <a:gd name="connsiteY11" fmla="*/ 1488174 h 3084867"/>
                          <a:gd name="connsiteX0" fmla="*/ 205465 w 2431072"/>
                          <a:gd name="connsiteY0" fmla="*/ 1488174 h 3084867"/>
                          <a:gd name="connsiteX1" fmla="*/ 51741 w 2431072"/>
                          <a:gd name="connsiteY1" fmla="*/ 514025 h 3084867"/>
                          <a:gd name="connsiteX2" fmla="*/ 883642 w 2431072"/>
                          <a:gd name="connsiteY2" fmla="*/ 434046 h 3084867"/>
                          <a:gd name="connsiteX3" fmla="*/ 1080929 w 2431072"/>
                          <a:gd name="connsiteY3" fmla="*/ 298427 h 3084867"/>
                          <a:gd name="connsiteX4" fmla="*/ 1436873 w 2431072"/>
                          <a:gd name="connsiteY4" fmla="*/ 0 h 3084867"/>
                          <a:gd name="connsiteX5" fmla="*/ 1876247 w 2431072"/>
                          <a:gd name="connsiteY5" fmla="*/ 409386 h 3084867"/>
                          <a:gd name="connsiteX6" fmla="*/ 2252873 w 2431072"/>
                          <a:gd name="connsiteY6" fmla="*/ 653437 h 3084867"/>
                          <a:gd name="connsiteX7" fmla="*/ 2252326 w 2431072"/>
                          <a:gd name="connsiteY7" fmla="*/ 1771741 h 3084867"/>
                          <a:gd name="connsiteX8" fmla="*/ 2104359 w 2431072"/>
                          <a:gd name="connsiteY8" fmla="*/ 2443670 h 3084867"/>
                          <a:gd name="connsiteX9" fmla="*/ 1284383 w 2431072"/>
                          <a:gd name="connsiteY9" fmla="*/ 3084779 h 3084867"/>
                          <a:gd name="connsiteX10" fmla="*/ 415084 w 2431072"/>
                          <a:gd name="connsiteY10" fmla="*/ 2542302 h 3084867"/>
                          <a:gd name="connsiteX11" fmla="*/ 205465 w 2431072"/>
                          <a:gd name="connsiteY11" fmla="*/ 1488174 h 3084867"/>
                          <a:gd name="connsiteX0" fmla="*/ 205465 w 2431072"/>
                          <a:gd name="connsiteY0" fmla="*/ 1488174 h 3084867"/>
                          <a:gd name="connsiteX1" fmla="*/ 51741 w 2431072"/>
                          <a:gd name="connsiteY1" fmla="*/ 514025 h 3084867"/>
                          <a:gd name="connsiteX2" fmla="*/ 883642 w 2431072"/>
                          <a:gd name="connsiteY2" fmla="*/ 434046 h 3084867"/>
                          <a:gd name="connsiteX3" fmla="*/ 1080929 w 2431072"/>
                          <a:gd name="connsiteY3" fmla="*/ 298427 h 3084867"/>
                          <a:gd name="connsiteX4" fmla="*/ 1436873 w 2431072"/>
                          <a:gd name="connsiteY4" fmla="*/ 0 h 3084867"/>
                          <a:gd name="connsiteX5" fmla="*/ 1876247 w 2431072"/>
                          <a:gd name="connsiteY5" fmla="*/ 409386 h 3084867"/>
                          <a:gd name="connsiteX6" fmla="*/ 2288223 w 2431072"/>
                          <a:gd name="connsiteY6" fmla="*/ 692320 h 3084867"/>
                          <a:gd name="connsiteX7" fmla="*/ 2252326 w 2431072"/>
                          <a:gd name="connsiteY7" fmla="*/ 1771741 h 3084867"/>
                          <a:gd name="connsiteX8" fmla="*/ 2104359 w 2431072"/>
                          <a:gd name="connsiteY8" fmla="*/ 2443670 h 3084867"/>
                          <a:gd name="connsiteX9" fmla="*/ 1284383 w 2431072"/>
                          <a:gd name="connsiteY9" fmla="*/ 3084779 h 3084867"/>
                          <a:gd name="connsiteX10" fmla="*/ 415084 w 2431072"/>
                          <a:gd name="connsiteY10" fmla="*/ 2542302 h 3084867"/>
                          <a:gd name="connsiteX11" fmla="*/ 205465 w 2431072"/>
                          <a:gd name="connsiteY11" fmla="*/ 1488174 h 3084867"/>
                          <a:gd name="connsiteX0" fmla="*/ 205465 w 2431072"/>
                          <a:gd name="connsiteY0" fmla="*/ 1488174 h 3084867"/>
                          <a:gd name="connsiteX1" fmla="*/ 51741 w 2431072"/>
                          <a:gd name="connsiteY1" fmla="*/ 514025 h 3084867"/>
                          <a:gd name="connsiteX2" fmla="*/ 883642 w 2431072"/>
                          <a:gd name="connsiteY2" fmla="*/ 434046 h 3084867"/>
                          <a:gd name="connsiteX3" fmla="*/ 1080929 w 2431072"/>
                          <a:gd name="connsiteY3" fmla="*/ 298427 h 3084867"/>
                          <a:gd name="connsiteX4" fmla="*/ 1436873 w 2431072"/>
                          <a:gd name="connsiteY4" fmla="*/ 0 h 3084867"/>
                          <a:gd name="connsiteX5" fmla="*/ 1876247 w 2431072"/>
                          <a:gd name="connsiteY5" fmla="*/ 409386 h 3084867"/>
                          <a:gd name="connsiteX6" fmla="*/ 2288223 w 2431072"/>
                          <a:gd name="connsiteY6" fmla="*/ 692320 h 3084867"/>
                          <a:gd name="connsiteX7" fmla="*/ 2252326 w 2431072"/>
                          <a:gd name="connsiteY7" fmla="*/ 1771741 h 3084867"/>
                          <a:gd name="connsiteX8" fmla="*/ 2104359 w 2431072"/>
                          <a:gd name="connsiteY8" fmla="*/ 2443670 h 3084867"/>
                          <a:gd name="connsiteX9" fmla="*/ 1284383 w 2431072"/>
                          <a:gd name="connsiteY9" fmla="*/ 3084779 h 3084867"/>
                          <a:gd name="connsiteX10" fmla="*/ 415084 w 2431072"/>
                          <a:gd name="connsiteY10" fmla="*/ 2542302 h 3084867"/>
                          <a:gd name="connsiteX11" fmla="*/ 205465 w 2431072"/>
                          <a:gd name="connsiteY11" fmla="*/ 1488174 h 3084867"/>
                          <a:gd name="connsiteX0" fmla="*/ 213800 w 2439407"/>
                          <a:gd name="connsiteY0" fmla="*/ 1488174 h 3084867"/>
                          <a:gd name="connsiteX1" fmla="*/ 60076 w 2439407"/>
                          <a:gd name="connsiteY1" fmla="*/ 514025 h 3084867"/>
                          <a:gd name="connsiteX2" fmla="*/ 891977 w 2439407"/>
                          <a:gd name="connsiteY2" fmla="*/ 434046 h 3084867"/>
                          <a:gd name="connsiteX3" fmla="*/ 1089264 w 2439407"/>
                          <a:gd name="connsiteY3" fmla="*/ 298427 h 3084867"/>
                          <a:gd name="connsiteX4" fmla="*/ 1445208 w 2439407"/>
                          <a:gd name="connsiteY4" fmla="*/ 0 h 3084867"/>
                          <a:gd name="connsiteX5" fmla="*/ 1884582 w 2439407"/>
                          <a:gd name="connsiteY5" fmla="*/ 409386 h 3084867"/>
                          <a:gd name="connsiteX6" fmla="*/ 2296558 w 2439407"/>
                          <a:gd name="connsiteY6" fmla="*/ 692320 h 3084867"/>
                          <a:gd name="connsiteX7" fmla="*/ 2260661 w 2439407"/>
                          <a:gd name="connsiteY7" fmla="*/ 1771741 h 3084867"/>
                          <a:gd name="connsiteX8" fmla="*/ 2112694 w 2439407"/>
                          <a:gd name="connsiteY8" fmla="*/ 2443670 h 3084867"/>
                          <a:gd name="connsiteX9" fmla="*/ 1292718 w 2439407"/>
                          <a:gd name="connsiteY9" fmla="*/ 3084779 h 3084867"/>
                          <a:gd name="connsiteX10" fmla="*/ 423419 w 2439407"/>
                          <a:gd name="connsiteY10" fmla="*/ 2542302 h 3084867"/>
                          <a:gd name="connsiteX11" fmla="*/ 213800 w 2439407"/>
                          <a:gd name="connsiteY11" fmla="*/ 1488174 h 3084867"/>
                          <a:gd name="connsiteX0" fmla="*/ 208560 w 2434167"/>
                          <a:gd name="connsiteY0" fmla="*/ 1488174 h 3084867"/>
                          <a:gd name="connsiteX1" fmla="*/ 54836 w 2434167"/>
                          <a:gd name="connsiteY1" fmla="*/ 514025 h 3084867"/>
                          <a:gd name="connsiteX2" fmla="*/ 886737 w 2434167"/>
                          <a:gd name="connsiteY2" fmla="*/ 434046 h 3084867"/>
                          <a:gd name="connsiteX3" fmla="*/ 1084024 w 2434167"/>
                          <a:gd name="connsiteY3" fmla="*/ 298427 h 3084867"/>
                          <a:gd name="connsiteX4" fmla="*/ 1439968 w 2434167"/>
                          <a:gd name="connsiteY4" fmla="*/ 0 h 3084867"/>
                          <a:gd name="connsiteX5" fmla="*/ 1879342 w 2434167"/>
                          <a:gd name="connsiteY5" fmla="*/ 409386 h 3084867"/>
                          <a:gd name="connsiteX6" fmla="*/ 2291318 w 2434167"/>
                          <a:gd name="connsiteY6" fmla="*/ 692320 h 3084867"/>
                          <a:gd name="connsiteX7" fmla="*/ 2255421 w 2434167"/>
                          <a:gd name="connsiteY7" fmla="*/ 1771741 h 3084867"/>
                          <a:gd name="connsiteX8" fmla="*/ 2107454 w 2434167"/>
                          <a:gd name="connsiteY8" fmla="*/ 2443670 h 3084867"/>
                          <a:gd name="connsiteX9" fmla="*/ 1287478 w 2434167"/>
                          <a:gd name="connsiteY9" fmla="*/ 3084779 h 3084867"/>
                          <a:gd name="connsiteX10" fmla="*/ 418179 w 2434167"/>
                          <a:gd name="connsiteY10" fmla="*/ 2542302 h 3084867"/>
                          <a:gd name="connsiteX11" fmla="*/ 208560 w 2434167"/>
                          <a:gd name="connsiteY11" fmla="*/ 1488174 h 3084867"/>
                          <a:gd name="connsiteX0" fmla="*/ 231999 w 2457606"/>
                          <a:gd name="connsiteY0" fmla="*/ 1488174 h 3084867"/>
                          <a:gd name="connsiteX1" fmla="*/ 78275 w 2457606"/>
                          <a:gd name="connsiteY1" fmla="*/ 514025 h 3084867"/>
                          <a:gd name="connsiteX2" fmla="*/ 910176 w 2457606"/>
                          <a:gd name="connsiteY2" fmla="*/ 434046 h 3084867"/>
                          <a:gd name="connsiteX3" fmla="*/ 1107463 w 2457606"/>
                          <a:gd name="connsiteY3" fmla="*/ 298427 h 3084867"/>
                          <a:gd name="connsiteX4" fmla="*/ 1463407 w 2457606"/>
                          <a:gd name="connsiteY4" fmla="*/ 0 h 3084867"/>
                          <a:gd name="connsiteX5" fmla="*/ 1902781 w 2457606"/>
                          <a:gd name="connsiteY5" fmla="*/ 409386 h 3084867"/>
                          <a:gd name="connsiteX6" fmla="*/ 2314757 w 2457606"/>
                          <a:gd name="connsiteY6" fmla="*/ 692320 h 3084867"/>
                          <a:gd name="connsiteX7" fmla="*/ 2278860 w 2457606"/>
                          <a:gd name="connsiteY7" fmla="*/ 1771741 h 3084867"/>
                          <a:gd name="connsiteX8" fmla="*/ 2130893 w 2457606"/>
                          <a:gd name="connsiteY8" fmla="*/ 2443670 h 3084867"/>
                          <a:gd name="connsiteX9" fmla="*/ 1310917 w 2457606"/>
                          <a:gd name="connsiteY9" fmla="*/ 3084779 h 3084867"/>
                          <a:gd name="connsiteX10" fmla="*/ 441618 w 2457606"/>
                          <a:gd name="connsiteY10" fmla="*/ 2542302 h 3084867"/>
                          <a:gd name="connsiteX11" fmla="*/ 231999 w 2457606"/>
                          <a:gd name="connsiteY11" fmla="*/ 1488174 h 3084867"/>
                          <a:gd name="connsiteX0" fmla="*/ 184899 w 2410506"/>
                          <a:gd name="connsiteY0" fmla="*/ 1488174 h 3084867"/>
                          <a:gd name="connsiteX1" fmla="*/ 31175 w 2410506"/>
                          <a:gd name="connsiteY1" fmla="*/ 514025 h 3084867"/>
                          <a:gd name="connsiteX2" fmla="*/ 863076 w 2410506"/>
                          <a:gd name="connsiteY2" fmla="*/ 434046 h 3084867"/>
                          <a:gd name="connsiteX3" fmla="*/ 1060363 w 2410506"/>
                          <a:gd name="connsiteY3" fmla="*/ 298427 h 3084867"/>
                          <a:gd name="connsiteX4" fmla="*/ 1416307 w 2410506"/>
                          <a:gd name="connsiteY4" fmla="*/ 0 h 3084867"/>
                          <a:gd name="connsiteX5" fmla="*/ 1855681 w 2410506"/>
                          <a:gd name="connsiteY5" fmla="*/ 409386 h 3084867"/>
                          <a:gd name="connsiteX6" fmla="*/ 2267657 w 2410506"/>
                          <a:gd name="connsiteY6" fmla="*/ 692320 h 3084867"/>
                          <a:gd name="connsiteX7" fmla="*/ 2231760 w 2410506"/>
                          <a:gd name="connsiteY7" fmla="*/ 1771741 h 3084867"/>
                          <a:gd name="connsiteX8" fmla="*/ 2083793 w 2410506"/>
                          <a:gd name="connsiteY8" fmla="*/ 2443670 h 3084867"/>
                          <a:gd name="connsiteX9" fmla="*/ 1263817 w 2410506"/>
                          <a:gd name="connsiteY9" fmla="*/ 3084779 h 3084867"/>
                          <a:gd name="connsiteX10" fmla="*/ 394518 w 2410506"/>
                          <a:gd name="connsiteY10" fmla="*/ 2542302 h 3084867"/>
                          <a:gd name="connsiteX11" fmla="*/ 184899 w 2410506"/>
                          <a:gd name="connsiteY11" fmla="*/ 1488174 h 3084867"/>
                          <a:gd name="connsiteX0" fmla="*/ 153724 w 2379331"/>
                          <a:gd name="connsiteY0" fmla="*/ 1488174 h 3084867"/>
                          <a:gd name="connsiteX1" fmla="*/ 0 w 2379331"/>
                          <a:gd name="connsiteY1" fmla="*/ 514025 h 3084867"/>
                          <a:gd name="connsiteX2" fmla="*/ 831901 w 2379331"/>
                          <a:gd name="connsiteY2" fmla="*/ 434046 h 3084867"/>
                          <a:gd name="connsiteX3" fmla="*/ 1029188 w 2379331"/>
                          <a:gd name="connsiteY3" fmla="*/ 298427 h 3084867"/>
                          <a:gd name="connsiteX4" fmla="*/ 1385132 w 2379331"/>
                          <a:gd name="connsiteY4" fmla="*/ 0 h 3084867"/>
                          <a:gd name="connsiteX5" fmla="*/ 1824506 w 2379331"/>
                          <a:gd name="connsiteY5" fmla="*/ 409386 h 3084867"/>
                          <a:gd name="connsiteX6" fmla="*/ 2236482 w 2379331"/>
                          <a:gd name="connsiteY6" fmla="*/ 692320 h 3084867"/>
                          <a:gd name="connsiteX7" fmla="*/ 2200585 w 2379331"/>
                          <a:gd name="connsiteY7" fmla="*/ 1771741 h 3084867"/>
                          <a:gd name="connsiteX8" fmla="*/ 2052618 w 2379331"/>
                          <a:gd name="connsiteY8" fmla="*/ 2443670 h 3084867"/>
                          <a:gd name="connsiteX9" fmla="*/ 1232642 w 2379331"/>
                          <a:gd name="connsiteY9" fmla="*/ 3084779 h 3084867"/>
                          <a:gd name="connsiteX10" fmla="*/ 363343 w 2379331"/>
                          <a:gd name="connsiteY10" fmla="*/ 2542302 h 3084867"/>
                          <a:gd name="connsiteX11" fmla="*/ 153724 w 2379331"/>
                          <a:gd name="connsiteY11" fmla="*/ 1488174 h 3084867"/>
                          <a:gd name="connsiteX0" fmla="*/ 153724 w 2360250"/>
                          <a:gd name="connsiteY0" fmla="*/ 1488174 h 3084867"/>
                          <a:gd name="connsiteX1" fmla="*/ 0 w 2360250"/>
                          <a:gd name="connsiteY1" fmla="*/ 514025 h 3084867"/>
                          <a:gd name="connsiteX2" fmla="*/ 831901 w 2360250"/>
                          <a:gd name="connsiteY2" fmla="*/ 434046 h 3084867"/>
                          <a:gd name="connsiteX3" fmla="*/ 1029188 w 2360250"/>
                          <a:gd name="connsiteY3" fmla="*/ 298427 h 3084867"/>
                          <a:gd name="connsiteX4" fmla="*/ 1385132 w 2360250"/>
                          <a:gd name="connsiteY4" fmla="*/ 0 h 3084867"/>
                          <a:gd name="connsiteX5" fmla="*/ 1824506 w 2360250"/>
                          <a:gd name="connsiteY5" fmla="*/ 409386 h 3084867"/>
                          <a:gd name="connsiteX6" fmla="*/ 2236482 w 2360250"/>
                          <a:gd name="connsiteY6" fmla="*/ 692320 h 3084867"/>
                          <a:gd name="connsiteX7" fmla="*/ 2153452 w 2360250"/>
                          <a:gd name="connsiteY7" fmla="*/ 1706934 h 3084867"/>
                          <a:gd name="connsiteX8" fmla="*/ 2052618 w 2360250"/>
                          <a:gd name="connsiteY8" fmla="*/ 2443670 h 3084867"/>
                          <a:gd name="connsiteX9" fmla="*/ 1232642 w 2360250"/>
                          <a:gd name="connsiteY9" fmla="*/ 3084779 h 3084867"/>
                          <a:gd name="connsiteX10" fmla="*/ 363343 w 2360250"/>
                          <a:gd name="connsiteY10" fmla="*/ 2542302 h 3084867"/>
                          <a:gd name="connsiteX11" fmla="*/ 153724 w 2360250"/>
                          <a:gd name="connsiteY11" fmla="*/ 1488174 h 3084867"/>
                          <a:gd name="connsiteX0" fmla="*/ 153724 w 2353068"/>
                          <a:gd name="connsiteY0" fmla="*/ 1488174 h 3084867"/>
                          <a:gd name="connsiteX1" fmla="*/ 0 w 2353068"/>
                          <a:gd name="connsiteY1" fmla="*/ 514025 h 3084867"/>
                          <a:gd name="connsiteX2" fmla="*/ 831901 w 2353068"/>
                          <a:gd name="connsiteY2" fmla="*/ 434046 h 3084867"/>
                          <a:gd name="connsiteX3" fmla="*/ 1029188 w 2353068"/>
                          <a:gd name="connsiteY3" fmla="*/ 298427 h 3084867"/>
                          <a:gd name="connsiteX4" fmla="*/ 1385132 w 2353068"/>
                          <a:gd name="connsiteY4" fmla="*/ 0 h 3084867"/>
                          <a:gd name="connsiteX5" fmla="*/ 1824506 w 2353068"/>
                          <a:gd name="connsiteY5" fmla="*/ 409386 h 3084867"/>
                          <a:gd name="connsiteX6" fmla="*/ 2236482 w 2353068"/>
                          <a:gd name="connsiteY6" fmla="*/ 692320 h 3084867"/>
                          <a:gd name="connsiteX7" fmla="*/ 2153452 w 2353068"/>
                          <a:gd name="connsiteY7" fmla="*/ 1706934 h 3084867"/>
                          <a:gd name="connsiteX8" fmla="*/ 2052618 w 2353068"/>
                          <a:gd name="connsiteY8" fmla="*/ 2443670 h 3084867"/>
                          <a:gd name="connsiteX9" fmla="*/ 1232642 w 2353068"/>
                          <a:gd name="connsiteY9" fmla="*/ 3084779 h 3084867"/>
                          <a:gd name="connsiteX10" fmla="*/ 363343 w 2353068"/>
                          <a:gd name="connsiteY10" fmla="*/ 2542302 h 3084867"/>
                          <a:gd name="connsiteX11" fmla="*/ 153724 w 2353068"/>
                          <a:gd name="connsiteY11" fmla="*/ 1488174 h 3084867"/>
                          <a:gd name="connsiteX0" fmla="*/ 153724 w 2353068"/>
                          <a:gd name="connsiteY0" fmla="*/ 1488174 h 3084867"/>
                          <a:gd name="connsiteX1" fmla="*/ 0 w 2353068"/>
                          <a:gd name="connsiteY1" fmla="*/ 514025 h 3084867"/>
                          <a:gd name="connsiteX2" fmla="*/ 831901 w 2353068"/>
                          <a:gd name="connsiteY2" fmla="*/ 434046 h 3084867"/>
                          <a:gd name="connsiteX3" fmla="*/ 1029188 w 2353068"/>
                          <a:gd name="connsiteY3" fmla="*/ 298427 h 3084867"/>
                          <a:gd name="connsiteX4" fmla="*/ 1385132 w 2353068"/>
                          <a:gd name="connsiteY4" fmla="*/ 0 h 3084867"/>
                          <a:gd name="connsiteX5" fmla="*/ 1824506 w 2353068"/>
                          <a:gd name="connsiteY5" fmla="*/ 409386 h 3084867"/>
                          <a:gd name="connsiteX6" fmla="*/ 2236482 w 2353068"/>
                          <a:gd name="connsiteY6" fmla="*/ 692320 h 3084867"/>
                          <a:gd name="connsiteX7" fmla="*/ 2153452 w 2353068"/>
                          <a:gd name="connsiteY7" fmla="*/ 1706934 h 3084867"/>
                          <a:gd name="connsiteX8" fmla="*/ 2052618 w 2353068"/>
                          <a:gd name="connsiteY8" fmla="*/ 2443670 h 3084867"/>
                          <a:gd name="connsiteX9" fmla="*/ 1232642 w 2353068"/>
                          <a:gd name="connsiteY9" fmla="*/ 3084779 h 3084867"/>
                          <a:gd name="connsiteX10" fmla="*/ 363343 w 2353068"/>
                          <a:gd name="connsiteY10" fmla="*/ 2542302 h 3084867"/>
                          <a:gd name="connsiteX11" fmla="*/ 153724 w 2353068"/>
                          <a:gd name="connsiteY11" fmla="*/ 1488174 h 3084867"/>
                          <a:gd name="connsiteX0" fmla="*/ 153724 w 2346081"/>
                          <a:gd name="connsiteY0" fmla="*/ 1488174 h 3084867"/>
                          <a:gd name="connsiteX1" fmla="*/ 0 w 2346081"/>
                          <a:gd name="connsiteY1" fmla="*/ 514025 h 3084867"/>
                          <a:gd name="connsiteX2" fmla="*/ 831901 w 2346081"/>
                          <a:gd name="connsiteY2" fmla="*/ 434046 h 3084867"/>
                          <a:gd name="connsiteX3" fmla="*/ 1029188 w 2346081"/>
                          <a:gd name="connsiteY3" fmla="*/ 298427 h 3084867"/>
                          <a:gd name="connsiteX4" fmla="*/ 1385132 w 2346081"/>
                          <a:gd name="connsiteY4" fmla="*/ 0 h 3084867"/>
                          <a:gd name="connsiteX5" fmla="*/ 1824506 w 2346081"/>
                          <a:gd name="connsiteY5" fmla="*/ 409386 h 3084867"/>
                          <a:gd name="connsiteX6" fmla="*/ 2236482 w 2346081"/>
                          <a:gd name="connsiteY6" fmla="*/ 692320 h 3084867"/>
                          <a:gd name="connsiteX7" fmla="*/ 2153452 w 2346081"/>
                          <a:gd name="connsiteY7" fmla="*/ 1706934 h 3084867"/>
                          <a:gd name="connsiteX8" fmla="*/ 2052618 w 2346081"/>
                          <a:gd name="connsiteY8" fmla="*/ 2443670 h 3084867"/>
                          <a:gd name="connsiteX9" fmla="*/ 1232642 w 2346081"/>
                          <a:gd name="connsiteY9" fmla="*/ 3084779 h 3084867"/>
                          <a:gd name="connsiteX10" fmla="*/ 363343 w 2346081"/>
                          <a:gd name="connsiteY10" fmla="*/ 2542302 h 3084867"/>
                          <a:gd name="connsiteX11" fmla="*/ 153724 w 2346081"/>
                          <a:gd name="connsiteY11" fmla="*/ 1488174 h 3084867"/>
                          <a:gd name="connsiteX0" fmla="*/ 153724 w 2329497"/>
                          <a:gd name="connsiteY0" fmla="*/ 1488174 h 3084867"/>
                          <a:gd name="connsiteX1" fmla="*/ 0 w 2329497"/>
                          <a:gd name="connsiteY1" fmla="*/ 514025 h 3084867"/>
                          <a:gd name="connsiteX2" fmla="*/ 831901 w 2329497"/>
                          <a:gd name="connsiteY2" fmla="*/ 434046 h 3084867"/>
                          <a:gd name="connsiteX3" fmla="*/ 1029188 w 2329497"/>
                          <a:gd name="connsiteY3" fmla="*/ 298427 h 3084867"/>
                          <a:gd name="connsiteX4" fmla="*/ 1385132 w 2329497"/>
                          <a:gd name="connsiteY4" fmla="*/ 0 h 3084867"/>
                          <a:gd name="connsiteX5" fmla="*/ 1824506 w 2329497"/>
                          <a:gd name="connsiteY5" fmla="*/ 409386 h 3084867"/>
                          <a:gd name="connsiteX6" fmla="*/ 2236482 w 2329497"/>
                          <a:gd name="connsiteY6" fmla="*/ 692320 h 3084867"/>
                          <a:gd name="connsiteX7" fmla="*/ 2059188 w 2329497"/>
                          <a:gd name="connsiteY7" fmla="*/ 1719896 h 3084867"/>
                          <a:gd name="connsiteX8" fmla="*/ 2052618 w 2329497"/>
                          <a:gd name="connsiteY8" fmla="*/ 2443670 h 3084867"/>
                          <a:gd name="connsiteX9" fmla="*/ 1232642 w 2329497"/>
                          <a:gd name="connsiteY9" fmla="*/ 3084779 h 3084867"/>
                          <a:gd name="connsiteX10" fmla="*/ 363343 w 2329497"/>
                          <a:gd name="connsiteY10" fmla="*/ 2542302 h 3084867"/>
                          <a:gd name="connsiteX11" fmla="*/ 153724 w 2329497"/>
                          <a:gd name="connsiteY11" fmla="*/ 1488174 h 3084867"/>
                          <a:gd name="connsiteX0" fmla="*/ 153724 w 2333907"/>
                          <a:gd name="connsiteY0" fmla="*/ 1488174 h 3084867"/>
                          <a:gd name="connsiteX1" fmla="*/ 0 w 2333907"/>
                          <a:gd name="connsiteY1" fmla="*/ 514025 h 3084867"/>
                          <a:gd name="connsiteX2" fmla="*/ 831901 w 2333907"/>
                          <a:gd name="connsiteY2" fmla="*/ 434046 h 3084867"/>
                          <a:gd name="connsiteX3" fmla="*/ 1029188 w 2333907"/>
                          <a:gd name="connsiteY3" fmla="*/ 298427 h 3084867"/>
                          <a:gd name="connsiteX4" fmla="*/ 1385132 w 2333907"/>
                          <a:gd name="connsiteY4" fmla="*/ 0 h 3084867"/>
                          <a:gd name="connsiteX5" fmla="*/ 1824506 w 2333907"/>
                          <a:gd name="connsiteY5" fmla="*/ 409386 h 3084867"/>
                          <a:gd name="connsiteX6" fmla="*/ 2236482 w 2333907"/>
                          <a:gd name="connsiteY6" fmla="*/ 692320 h 3084867"/>
                          <a:gd name="connsiteX7" fmla="*/ 2118104 w 2333907"/>
                          <a:gd name="connsiteY7" fmla="*/ 1719896 h 3084867"/>
                          <a:gd name="connsiteX8" fmla="*/ 2052618 w 2333907"/>
                          <a:gd name="connsiteY8" fmla="*/ 2443670 h 3084867"/>
                          <a:gd name="connsiteX9" fmla="*/ 1232642 w 2333907"/>
                          <a:gd name="connsiteY9" fmla="*/ 3084779 h 3084867"/>
                          <a:gd name="connsiteX10" fmla="*/ 363343 w 2333907"/>
                          <a:gd name="connsiteY10" fmla="*/ 2542302 h 3084867"/>
                          <a:gd name="connsiteX11" fmla="*/ 153724 w 2333907"/>
                          <a:gd name="connsiteY11" fmla="*/ 1488174 h 3084867"/>
                          <a:gd name="connsiteX0" fmla="*/ 153724 w 2354762"/>
                          <a:gd name="connsiteY0" fmla="*/ 1488174 h 3084867"/>
                          <a:gd name="connsiteX1" fmla="*/ 0 w 2354762"/>
                          <a:gd name="connsiteY1" fmla="*/ 514025 h 3084867"/>
                          <a:gd name="connsiteX2" fmla="*/ 831901 w 2354762"/>
                          <a:gd name="connsiteY2" fmla="*/ 434046 h 3084867"/>
                          <a:gd name="connsiteX3" fmla="*/ 1029188 w 2354762"/>
                          <a:gd name="connsiteY3" fmla="*/ 298427 h 3084867"/>
                          <a:gd name="connsiteX4" fmla="*/ 1385132 w 2354762"/>
                          <a:gd name="connsiteY4" fmla="*/ 0 h 3084867"/>
                          <a:gd name="connsiteX5" fmla="*/ 1824506 w 2354762"/>
                          <a:gd name="connsiteY5" fmla="*/ 409386 h 3084867"/>
                          <a:gd name="connsiteX6" fmla="*/ 2236482 w 2354762"/>
                          <a:gd name="connsiteY6" fmla="*/ 692320 h 3084867"/>
                          <a:gd name="connsiteX7" fmla="*/ 2177019 w 2354762"/>
                          <a:gd name="connsiteY7" fmla="*/ 1784702 h 3084867"/>
                          <a:gd name="connsiteX8" fmla="*/ 2052618 w 2354762"/>
                          <a:gd name="connsiteY8" fmla="*/ 2443670 h 3084867"/>
                          <a:gd name="connsiteX9" fmla="*/ 1232642 w 2354762"/>
                          <a:gd name="connsiteY9" fmla="*/ 3084779 h 3084867"/>
                          <a:gd name="connsiteX10" fmla="*/ 363343 w 2354762"/>
                          <a:gd name="connsiteY10" fmla="*/ 2542302 h 3084867"/>
                          <a:gd name="connsiteX11" fmla="*/ 153724 w 2354762"/>
                          <a:gd name="connsiteY11" fmla="*/ 1488174 h 3084867"/>
                          <a:gd name="connsiteX0" fmla="*/ 153724 w 2347668"/>
                          <a:gd name="connsiteY0" fmla="*/ 1488174 h 3084867"/>
                          <a:gd name="connsiteX1" fmla="*/ 0 w 2347668"/>
                          <a:gd name="connsiteY1" fmla="*/ 514025 h 3084867"/>
                          <a:gd name="connsiteX2" fmla="*/ 831901 w 2347668"/>
                          <a:gd name="connsiteY2" fmla="*/ 434046 h 3084867"/>
                          <a:gd name="connsiteX3" fmla="*/ 1029188 w 2347668"/>
                          <a:gd name="connsiteY3" fmla="*/ 298427 h 3084867"/>
                          <a:gd name="connsiteX4" fmla="*/ 1385132 w 2347668"/>
                          <a:gd name="connsiteY4" fmla="*/ 0 h 3084867"/>
                          <a:gd name="connsiteX5" fmla="*/ 1824506 w 2347668"/>
                          <a:gd name="connsiteY5" fmla="*/ 409386 h 3084867"/>
                          <a:gd name="connsiteX6" fmla="*/ 2236482 w 2347668"/>
                          <a:gd name="connsiteY6" fmla="*/ 692320 h 3084867"/>
                          <a:gd name="connsiteX7" fmla="*/ 2177019 w 2347668"/>
                          <a:gd name="connsiteY7" fmla="*/ 1784702 h 3084867"/>
                          <a:gd name="connsiteX8" fmla="*/ 2052618 w 2347668"/>
                          <a:gd name="connsiteY8" fmla="*/ 2443670 h 3084867"/>
                          <a:gd name="connsiteX9" fmla="*/ 1232642 w 2347668"/>
                          <a:gd name="connsiteY9" fmla="*/ 3084779 h 3084867"/>
                          <a:gd name="connsiteX10" fmla="*/ 363343 w 2347668"/>
                          <a:gd name="connsiteY10" fmla="*/ 2542302 h 3084867"/>
                          <a:gd name="connsiteX11" fmla="*/ 153724 w 2347668"/>
                          <a:gd name="connsiteY11" fmla="*/ 1488174 h 30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47668" h="3084867">
                            <a:moveTo>
                              <a:pt x="153724" y="1488174"/>
                            </a:moveTo>
                            <a:cubicBezTo>
                              <a:pt x="-60012" y="1279740"/>
                              <a:pt x="65022" y="981184"/>
                              <a:pt x="0" y="514025"/>
                            </a:cubicBezTo>
                            <a:cubicBezTo>
                              <a:pt x="137690" y="372952"/>
                              <a:pt x="629476" y="604597"/>
                              <a:pt x="831901" y="434046"/>
                            </a:cubicBezTo>
                            <a:cubicBezTo>
                              <a:pt x="967536" y="370346"/>
                              <a:pt x="975756" y="358018"/>
                              <a:pt x="1029188" y="298427"/>
                            </a:cubicBezTo>
                            <a:cubicBezTo>
                              <a:pt x="1082620" y="238837"/>
                              <a:pt x="1283405" y="2055"/>
                              <a:pt x="1385132" y="0"/>
                            </a:cubicBezTo>
                            <a:cubicBezTo>
                              <a:pt x="1485352" y="83931"/>
                              <a:pt x="1682614" y="293999"/>
                              <a:pt x="1824506" y="409386"/>
                            </a:cubicBezTo>
                            <a:cubicBezTo>
                              <a:pt x="1966398" y="524773"/>
                              <a:pt x="2059880" y="814030"/>
                              <a:pt x="2236482" y="692320"/>
                            </a:cubicBezTo>
                            <a:cubicBezTo>
                              <a:pt x="2643590" y="1080764"/>
                              <a:pt x="1669548" y="1459406"/>
                              <a:pt x="2177019" y="1784702"/>
                            </a:cubicBezTo>
                            <a:cubicBezTo>
                              <a:pt x="2221405" y="1953514"/>
                              <a:pt x="2604407" y="2284421"/>
                              <a:pt x="2052618" y="2443670"/>
                            </a:cubicBezTo>
                            <a:cubicBezTo>
                              <a:pt x="1525489" y="2528946"/>
                              <a:pt x="1588171" y="3092998"/>
                              <a:pt x="1232642" y="3084779"/>
                            </a:cubicBezTo>
                            <a:cubicBezTo>
                              <a:pt x="877113" y="3076560"/>
                              <a:pt x="853479" y="2738539"/>
                              <a:pt x="363343" y="2542302"/>
                            </a:cubicBezTo>
                            <a:cubicBezTo>
                              <a:pt x="-348742" y="2333737"/>
                              <a:pt x="367460" y="1696608"/>
                              <a:pt x="153724" y="1488174"/>
                            </a:cubicBezTo>
                            <a:close/>
                          </a:path>
                        </a:pathLst>
                      </a:custGeom>
                      <a:grpFill/>
                      <a:ln>
                        <a:solidFill>
                          <a:srgbClr val="F1991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sp>
                    <p:nvSpPr>
                      <p:cNvPr id="2093" name="Oval 2092"/>
                      <p:cNvSpPr/>
                      <p:nvPr/>
                    </p:nvSpPr>
                    <p:spPr>
                      <a:xfrm>
                        <a:off x="4046092" y="2464707"/>
                        <a:ext cx="787456" cy="12463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grpSp>
              </p:grpSp>
              <p:sp>
                <p:nvSpPr>
                  <p:cNvPr id="2083" name="TextBox 2082"/>
                  <p:cNvSpPr txBox="1"/>
                  <p:nvPr/>
                </p:nvSpPr>
                <p:spPr>
                  <a:xfrm>
                    <a:off x="11206371" y="33337788"/>
                    <a:ext cx="931840" cy="662515"/>
                  </a:xfrm>
                  <a:prstGeom prst="rect">
                    <a:avLst/>
                  </a:prstGeom>
                  <a:noFill/>
                </p:spPr>
                <p:txBody>
                  <a:bodyPr wrap="square" rtlCol="0">
                    <a:spAutoFit/>
                  </a:bodyPr>
                  <a:lstStyle/>
                  <a:p>
                    <a:pPr algn="ctr"/>
                    <a:r>
                      <a:rPr lang="en-US" sz="2000" b="1" dirty="0">
                        <a:solidFill>
                          <a:srgbClr val="FF0000"/>
                        </a:solidFill>
                      </a:rPr>
                      <a:t>CD14</a:t>
                    </a:r>
                    <a:r>
                      <a:rPr lang="en-US" sz="2000" b="1" baseline="30000" dirty="0">
                        <a:solidFill>
                          <a:srgbClr val="FF0000"/>
                        </a:solidFill>
                      </a:rPr>
                      <a:t>+</a:t>
                    </a:r>
                    <a:r>
                      <a:rPr lang="en-US" sz="2000" b="1" dirty="0">
                        <a:solidFill>
                          <a:srgbClr val="FF0000"/>
                        </a:solidFill>
                      </a:rPr>
                      <a:t> </a:t>
                    </a:r>
                  </a:p>
                  <a:p>
                    <a:pPr algn="ctr"/>
                    <a:r>
                      <a:rPr lang="en-US" sz="2000" b="1" dirty="0">
                        <a:solidFill>
                          <a:srgbClr val="FF0000"/>
                        </a:solidFill>
                      </a:rPr>
                      <a:t>MDM </a:t>
                    </a:r>
                  </a:p>
                </p:txBody>
              </p:sp>
            </p:grpSp>
            <p:grpSp>
              <p:nvGrpSpPr>
                <p:cNvPr id="2111" name="Group 2110"/>
                <p:cNvGrpSpPr/>
                <p:nvPr/>
              </p:nvGrpSpPr>
              <p:grpSpPr>
                <a:xfrm>
                  <a:off x="10684140" y="30765302"/>
                  <a:ext cx="2511631" cy="2499345"/>
                  <a:chOff x="1075378" y="4782183"/>
                  <a:chExt cx="2511631" cy="2499345"/>
                </a:xfrm>
              </p:grpSpPr>
              <p:grpSp>
                <p:nvGrpSpPr>
                  <p:cNvPr id="2112" name="Group 2111"/>
                  <p:cNvGrpSpPr>
                    <a:grpSpLocks noChangeAspect="1"/>
                  </p:cNvGrpSpPr>
                  <p:nvPr/>
                </p:nvGrpSpPr>
                <p:grpSpPr>
                  <a:xfrm>
                    <a:off x="1333088" y="4782183"/>
                    <a:ext cx="2253921" cy="2214549"/>
                    <a:chOff x="720433" y="3320791"/>
                    <a:chExt cx="3219886" cy="3163643"/>
                  </a:xfrm>
                </p:grpSpPr>
                <p:pic>
                  <p:nvPicPr>
                    <p:cNvPr id="2115" name="Picture 2114"/>
                    <p:cNvPicPr>
                      <a:picLocks noChangeAspect="1"/>
                    </p:cNvPicPr>
                    <p:nvPr/>
                  </p:nvPicPr>
                  <p:blipFill rotWithShape="1">
                    <a:blip r:embed="rId11"/>
                    <a:srcRect l="4085" r="42504" b="5373"/>
                    <a:stretch/>
                  </p:blipFill>
                  <p:spPr>
                    <a:xfrm>
                      <a:off x="720433" y="3320791"/>
                      <a:ext cx="3219886" cy="3163643"/>
                    </a:xfrm>
                    <a:prstGeom prst="rect">
                      <a:avLst/>
                    </a:prstGeom>
                  </p:spPr>
                </p:pic>
                <p:sp>
                  <p:nvSpPr>
                    <p:cNvPr id="2116" name="Flowchart: Process 1917"/>
                    <p:cNvSpPr/>
                    <p:nvPr/>
                  </p:nvSpPr>
                  <p:spPr>
                    <a:xfrm>
                      <a:off x="1382200" y="3917921"/>
                      <a:ext cx="500748" cy="849282"/>
                    </a:xfrm>
                    <a:prstGeom prst="flowChartProcess">
                      <a:avLst/>
                    </a:prstGeom>
                    <a:noFill/>
                    <a:ln w="57150">
                      <a:solidFill>
                        <a:srgbClr val="0098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a:p>
                  </p:txBody>
                </p:sp>
                <p:sp>
                  <p:nvSpPr>
                    <p:cNvPr id="2117" name="Flowchart: Process 1918"/>
                    <p:cNvSpPr/>
                    <p:nvPr/>
                  </p:nvSpPr>
                  <p:spPr>
                    <a:xfrm>
                      <a:off x="2086323" y="3928123"/>
                      <a:ext cx="1563717" cy="771429"/>
                    </a:xfrm>
                    <a:prstGeom prst="flowChartProcess">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a:p>
                  </p:txBody>
                </p:sp>
              </p:grpSp>
              <p:sp>
                <p:nvSpPr>
                  <p:cNvPr id="2113" name="TextBox 2112"/>
                  <p:cNvSpPr txBox="1"/>
                  <p:nvPr/>
                </p:nvSpPr>
                <p:spPr>
                  <a:xfrm rot="16200000">
                    <a:off x="394218" y="5516412"/>
                    <a:ext cx="1762430" cy="400110"/>
                  </a:xfrm>
                  <a:prstGeom prst="rect">
                    <a:avLst/>
                  </a:prstGeom>
                  <a:noFill/>
                </p:spPr>
                <p:txBody>
                  <a:bodyPr wrap="square" rtlCol="0">
                    <a:spAutoFit/>
                  </a:bodyPr>
                  <a:lstStyle/>
                  <a:p>
                    <a:pPr algn="ctr"/>
                    <a:r>
                      <a:rPr lang="en-AU" sz="2000" b="1" dirty="0">
                        <a:latin typeface="Arial" panose="020B0604020202020204" pitchFamily="34" charset="0"/>
                        <a:cs typeface="Arial" panose="020B0604020202020204" pitchFamily="34" charset="0"/>
                      </a:rPr>
                      <a:t>CD1a</a:t>
                    </a:r>
                  </a:p>
                </p:txBody>
              </p:sp>
              <p:sp>
                <p:nvSpPr>
                  <p:cNvPr id="2114" name="TextBox 2113"/>
                  <p:cNvSpPr txBox="1"/>
                  <p:nvPr/>
                </p:nvSpPr>
                <p:spPr>
                  <a:xfrm>
                    <a:off x="1661289" y="6881418"/>
                    <a:ext cx="1706374" cy="400110"/>
                  </a:xfrm>
                  <a:prstGeom prst="rect">
                    <a:avLst/>
                  </a:prstGeom>
                  <a:noFill/>
                </p:spPr>
                <p:txBody>
                  <a:bodyPr wrap="square" rtlCol="0">
                    <a:spAutoFit/>
                  </a:bodyPr>
                  <a:lstStyle/>
                  <a:p>
                    <a:pPr algn="ctr"/>
                    <a:r>
                      <a:rPr lang="en-AU" sz="2000" b="1" dirty="0">
                        <a:latin typeface="Arial" panose="020B0604020202020204" pitchFamily="34" charset="0"/>
                        <a:cs typeface="Arial" panose="020B0604020202020204" pitchFamily="34" charset="0"/>
                      </a:rPr>
                      <a:t>Langerin</a:t>
                    </a:r>
                  </a:p>
                </p:txBody>
              </p:sp>
            </p:grpSp>
            <p:grpSp>
              <p:nvGrpSpPr>
                <p:cNvPr id="2" name="Group 1"/>
                <p:cNvGrpSpPr/>
                <p:nvPr/>
              </p:nvGrpSpPr>
              <p:grpSpPr>
                <a:xfrm>
                  <a:off x="5675041" y="30621280"/>
                  <a:ext cx="2696195" cy="2710613"/>
                  <a:chOff x="5995824" y="31595025"/>
                  <a:chExt cx="2591435" cy="2345648"/>
                </a:xfrm>
              </p:grpSpPr>
              <p:grpSp>
                <p:nvGrpSpPr>
                  <p:cNvPr id="2067" name="Group 2066"/>
                  <p:cNvGrpSpPr/>
                  <p:nvPr/>
                </p:nvGrpSpPr>
                <p:grpSpPr>
                  <a:xfrm>
                    <a:off x="6235794" y="31595025"/>
                    <a:ext cx="2351465" cy="2050597"/>
                    <a:chOff x="2385295" y="36183444"/>
                    <a:chExt cx="2498918" cy="2251434"/>
                  </a:xfrm>
                </p:grpSpPr>
                <p:grpSp>
                  <p:nvGrpSpPr>
                    <p:cNvPr id="2068" name="Group 2067"/>
                    <p:cNvGrpSpPr/>
                    <p:nvPr/>
                  </p:nvGrpSpPr>
                  <p:grpSpPr>
                    <a:xfrm>
                      <a:off x="2385295" y="36183444"/>
                      <a:ext cx="2498918" cy="2251434"/>
                      <a:chOff x="37826170" y="12569877"/>
                      <a:chExt cx="2498918" cy="2251434"/>
                    </a:xfrm>
                  </p:grpSpPr>
                  <p:grpSp>
                    <p:nvGrpSpPr>
                      <p:cNvPr id="2070" name="Group 2069"/>
                      <p:cNvGrpSpPr/>
                      <p:nvPr/>
                    </p:nvGrpSpPr>
                    <p:grpSpPr>
                      <a:xfrm>
                        <a:off x="37826170" y="12569877"/>
                        <a:ext cx="2440540" cy="2251434"/>
                        <a:chOff x="2629427" y="3123243"/>
                        <a:chExt cx="2440540" cy="2251434"/>
                      </a:xfrm>
                    </p:grpSpPr>
                    <p:pic>
                      <p:nvPicPr>
                        <p:cNvPr id="2072" name="Picture 2071"/>
                        <p:cNvPicPr>
                          <a:picLocks noChangeAspect="1"/>
                        </p:cNvPicPr>
                        <p:nvPr/>
                      </p:nvPicPr>
                      <p:blipFill rotWithShape="1">
                        <a:blip r:embed="rId12"/>
                        <a:srcRect l="6076" b="21835"/>
                        <a:stretch/>
                      </p:blipFill>
                      <p:spPr>
                        <a:xfrm>
                          <a:off x="2629427" y="3123243"/>
                          <a:ext cx="2440540" cy="2251434"/>
                        </a:xfrm>
                        <a:prstGeom prst="rect">
                          <a:avLst/>
                        </a:prstGeom>
                      </p:spPr>
                    </p:pic>
                    <p:sp>
                      <p:nvSpPr>
                        <p:cNvPr id="2073" name="Flowchart: Process 1894"/>
                        <p:cNvSpPr/>
                        <p:nvPr/>
                      </p:nvSpPr>
                      <p:spPr>
                        <a:xfrm>
                          <a:off x="3303492" y="4465170"/>
                          <a:ext cx="944110" cy="539821"/>
                        </a:xfrm>
                        <a:prstGeom prst="flowChartProcess">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a:p>
                      </p:txBody>
                    </p:sp>
                  </p:grpSp>
                  <p:cxnSp>
                    <p:nvCxnSpPr>
                      <p:cNvPr id="2071" name="Straight Connector 2070"/>
                      <p:cNvCxnSpPr/>
                      <p:nvPr/>
                    </p:nvCxnSpPr>
                    <p:spPr>
                      <a:xfrm>
                        <a:off x="39461088" y="14450240"/>
                        <a:ext cx="864000" cy="0"/>
                      </a:xfrm>
                      <a:prstGeom prst="line">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069" name="Rectangle 2068"/>
                    <p:cNvSpPr/>
                    <p:nvPr/>
                  </p:nvSpPr>
                  <p:spPr>
                    <a:xfrm>
                      <a:off x="3001257" y="36892146"/>
                      <a:ext cx="647269" cy="594739"/>
                    </a:xfrm>
                    <a:prstGeom prst="rect">
                      <a:avLst/>
                    </a:prstGeom>
                    <a:noFill/>
                    <a:ln w="57150">
                      <a:solidFill>
                        <a:srgbClr val="945F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800"/>
                    </a:p>
                  </p:txBody>
                </p:sp>
              </p:grpSp>
              <p:sp>
                <p:nvSpPr>
                  <p:cNvPr id="2118" name="TextBox 2117"/>
                  <p:cNvSpPr txBox="1"/>
                  <p:nvPr/>
                </p:nvSpPr>
                <p:spPr>
                  <a:xfrm>
                    <a:off x="6825024" y="33594435"/>
                    <a:ext cx="1247859" cy="346238"/>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CD14</a:t>
                    </a:r>
                  </a:p>
                </p:txBody>
              </p:sp>
              <p:sp>
                <p:nvSpPr>
                  <p:cNvPr id="2119" name="TextBox 2118"/>
                  <p:cNvSpPr txBox="1"/>
                  <p:nvPr/>
                </p:nvSpPr>
                <p:spPr>
                  <a:xfrm rot="16200000">
                    <a:off x="5564176" y="32397362"/>
                    <a:ext cx="1247859" cy="384564"/>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XCR1</a:t>
                    </a:r>
                  </a:p>
                </p:txBody>
              </p:sp>
            </p:grpSp>
            <p:grpSp>
              <p:nvGrpSpPr>
                <p:cNvPr id="3" name="Group 2"/>
                <p:cNvGrpSpPr/>
                <p:nvPr/>
              </p:nvGrpSpPr>
              <p:grpSpPr>
                <a:xfrm>
                  <a:off x="8113981" y="30693294"/>
                  <a:ext cx="2780791" cy="2613297"/>
                  <a:chOff x="8690046" y="31595027"/>
                  <a:chExt cx="2780791" cy="2613297"/>
                </a:xfrm>
              </p:grpSpPr>
              <p:grpSp>
                <p:nvGrpSpPr>
                  <p:cNvPr id="2104" name="Group 2103"/>
                  <p:cNvGrpSpPr>
                    <a:grpSpLocks noChangeAspect="1"/>
                  </p:cNvGrpSpPr>
                  <p:nvPr/>
                </p:nvGrpSpPr>
                <p:grpSpPr>
                  <a:xfrm>
                    <a:off x="9039500" y="31595027"/>
                    <a:ext cx="2431337" cy="2613297"/>
                    <a:chOff x="40609495" y="15184806"/>
                    <a:chExt cx="2151626" cy="2312652"/>
                  </a:xfrm>
                </p:grpSpPr>
                <p:grpSp>
                  <p:nvGrpSpPr>
                    <p:cNvPr id="2105" name="Group 2104"/>
                    <p:cNvGrpSpPr>
                      <a:grpSpLocks noChangeAspect="1"/>
                    </p:cNvGrpSpPr>
                    <p:nvPr/>
                  </p:nvGrpSpPr>
                  <p:grpSpPr>
                    <a:xfrm>
                      <a:off x="40609495" y="15184806"/>
                      <a:ext cx="1923227" cy="1977870"/>
                      <a:chOff x="4596834" y="2310070"/>
                      <a:chExt cx="2747468" cy="2825529"/>
                    </a:xfrm>
                  </p:grpSpPr>
                  <p:pic>
                    <p:nvPicPr>
                      <p:cNvPr id="2108" name="Picture 2107"/>
                      <p:cNvPicPr>
                        <a:picLocks noChangeAspect="1"/>
                      </p:cNvPicPr>
                      <p:nvPr/>
                    </p:nvPicPr>
                    <p:blipFill rotWithShape="1">
                      <a:blip r:embed="rId13"/>
                      <a:srcRect l="9860" b="28347"/>
                      <a:stretch/>
                    </p:blipFill>
                    <p:spPr>
                      <a:xfrm>
                        <a:off x="4596834" y="2310070"/>
                        <a:ext cx="2747468" cy="2825529"/>
                      </a:xfrm>
                      <a:prstGeom prst="rect">
                        <a:avLst/>
                      </a:prstGeom>
                    </p:spPr>
                  </p:pic>
                  <p:sp>
                    <p:nvSpPr>
                      <p:cNvPr id="2109" name="Flowchart: Process 1905"/>
                      <p:cNvSpPr/>
                      <p:nvPr/>
                    </p:nvSpPr>
                    <p:spPr>
                      <a:xfrm>
                        <a:off x="5343080" y="2786810"/>
                        <a:ext cx="881675" cy="711052"/>
                      </a:xfrm>
                      <a:prstGeom prst="flowChartProcess">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a:p>
                    </p:txBody>
                  </p:sp>
                  <p:sp>
                    <p:nvSpPr>
                      <p:cNvPr id="2110" name="Flowchart: Process 1906"/>
                      <p:cNvSpPr/>
                      <p:nvPr/>
                    </p:nvSpPr>
                    <p:spPr>
                      <a:xfrm>
                        <a:off x="5873639" y="3772226"/>
                        <a:ext cx="702232" cy="692100"/>
                      </a:xfrm>
                      <a:prstGeom prst="flowChartProcess">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a:p>
                    </p:txBody>
                  </p:sp>
                </p:grpSp>
                <p:cxnSp>
                  <p:nvCxnSpPr>
                    <p:cNvPr id="2106" name="Straight Connector 2105"/>
                    <p:cNvCxnSpPr/>
                    <p:nvPr/>
                  </p:nvCxnSpPr>
                  <p:spPr>
                    <a:xfrm>
                      <a:off x="41994820" y="16681541"/>
                      <a:ext cx="599402" cy="815917"/>
                    </a:xfrm>
                    <a:prstGeom prst="line">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07" name="Straight Connector 2106"/>
                    <p:cNvCxnSpPr/>
                    <p:nvPr/>
                  </p:nvCxnSpPr>
                  <p:spPr>
                    <a:xfrm>
                      <a:off x="41753121" y="15529874"/>
                      <a:ext cx="1008000" cy="0"/>
                    </a:xfrm>
                    <a:prstGeom prst="line">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120" name="TextBox 2119"/>
                  <p:cNvSpPr txBox="1"/>
                  <p:nvPr/>
                </p:nvSpPr>
                <p:spPr>
                  <a:xfrm>
                    <a:off x="9572986" y="33698249"/>
                    <a:ext cx="1247859"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CD14</a:t>
                    </a:r>
                  </a:p>
                </p:txBody>
              </p:sp>
              <p:sp>
                <p:nvSpPr>
                  <p:cNvPr id="2121" name="TextBox 2120"/>
                  <p:cNvSpPr txBox="1"/>
                  <p:nvPr/>
                </p:nvSpPr>
                <p:spPr>
                  <a:xfrm rot="16200000">
                    <a:off x="8372611" y="32424021"/>
                    <a:ext cx="1034979"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CD1a</a:t>
                    </a:r>
                  </a:p>
                </p:txBody>
              </p:sp>
            </p:grpSp>
            <p:grpSp>
              <p:nvGrpSpPr>
                <p:cNvPr id="2122" name="Group 2121"/>
                <p:cNvGrpSpPr/>
                <p:nvPr/>
              </p:nvGrpSpPr>
              <p:grpSpPr>
                <a:xfrm>
                  <a:off x="4899265" y="30801251"/>
                  <a:ext cx="601047" cy="609195"/>
                  <a:chOff x="1480152" y="4193062"/>
                  <a:chExt cx="375654" cy="380747"/>
                </a:xfrm>
              </p:grpSpPr>
              <p:sp>
                <p:nvSpPr>
                  <p:cNvPr id="2123" name="Freeform 2122"/>
                  <p:cNvSpPr>
                    <a:spLocks noChangeAspect="1"/>
                  </p:cNvSpPr>
                  <p:nvPr/>
                </p:nvSpPr>
                <p:spPr>
                  <a:xfrm>
                    <a:off x="1480152" y="4193062"/>
                    <a:ext cx="375654" cy="380747"/>
                  </a:xfrm>
                  <a:custGeom>
                    <a:avLst/>
                    <a:gdLst>
                      <a:gd name="connsiteX0" fmla="*/ 0 w 622300"/>
                      <a:gd name="connsiteY0" fmla="*/ 311150 h 622300"/>
                      <a:gd name="connsiteX1" fmla="*/ 91134 w 622300"/>
                      <a:gd name="connsiteY1" fmla="*/ 91134 h 622300"/>
                      <a:gd name="connsiteX2" fmla="*/ 311150 w 622300"/>
                      <a:gd name="connsiteY2" fmla="*/ 1 h 622300"/>
                      <a:gd name="connsiteX3" fmla="*/ 531166 w 622300"/>
                      <a:gd name="connsiteY3" fmla="*/ 91135 h 622300"/>
                      <a:gd name="connsiteX4" fmla="*/ 622299 w 622300"/>
                      <a:gd name="connsiteY4" fmla="*/ 311151 h 622300"/>
                      <a:gd name="connsiteX5" fmla="*/ 531165 w 622300"/>
                      <a:gd name="connsiteY5" fmla="*/ 531167 h 622300"/>
                      <a:gd name="connsiteX6" fmla="*/ 311149 w 622300"/>
                      <a:gd name="connsiteY6" fmla="*/ 622301 h 622300"/>
                      <a:gd name="connsiteX7" fmla="*/ 91133 w 622300"/>
                      <a:gd name="connsiteY7" fmla="*/ 531167 h 622300"/>
                      <a:gd name="connsiteX8" fmla="*/ -1 w 622300"/>
                      <a:gd name="connsiteY8" fmla="*/ 311151 h 622300"/>
                      <a:gd name="connsiteX9" fmla="*/ 0 w 622300"/>
                      <a:gd name="connsiteY9" fmla="*/ 311150 h 622300"/>
                      <a:gd name="connsiteX0" fmla="*/ 1 w 631139"/>
                      <a:gd name="connsiteY0" fmla="*/ 311150 h 622301"/>
                      <a:gd name="connsiteX1" fmla="*/ 91135 w 631139"/>
                      <a:gd name="connsiteY1" fmla="*/ 91134 h 622301"/>
                      <a:gd name="connsiteX2" fmla="*/ 311151 w 631139"/>
                      <a:gd name="connsiteY2" fmla="*/ 1 h 622301"/>
                      <a:gd name="connsiteX3" fmla="*/ 531167 w 631139"/>
                      <a:gd name="connsiteY3" fmla="*/ 91135 h 622301"/>
                      <a:gd name="connsiteX4" fmla="*/ 584201 w 631139"/>
                      <a:gd name="connsiteY4" fmla="*/ 177800 h 622301"/>
                      <a:gd name="connsiteX5" fmla="*/ 622300 w 631139"/>
                      <a:gd name="connsiteY5" fmla="*/ 311151 h 622301"/>
                      <a:gd name="connsiteX6" fmla="*/ 531166 w 631139"/>
                      <a:gd name="connsiteY6" fmla="*/ 531167 h 622301"/>
                      <a:gd name="connsiteX7" fmla="*/ 311150 w 631139"/>
                      <a:gd name="connsiteY7" fmla="*/ 622301 h 622301"/>
                      <a:gd name="connsiteX8" fmla="*/ 91134 w 631139"/>
                      <a:gd name="connsiteY8" fmla="*/ 531167 h 622301"/>
                      <a:gd name="connsiteX9" fmla="*/ 0 w 631139"/>
                      <a:gd name="connsiteY9" fmla="*/ 311151 h 622301"/>
                      <a:gd name="connsiteX10" fmla="*/ 1 w 631139"/>
                      <a:gd name="connsiteY10" fmla="*/ 311150 h 622301"/>
                      <a:gd name="connsiteX0" fmla="*/ 1 w 623358"/>
                      <a:gd name="connsiteY0" fmla="*/ 311150 h 622301"/>
                      <a:gd name="connsiteX1" fmla="*/ 91135 w 623358"/>
                      <a:gd name="connsiteY1" fmla="*/ 91134 h 622301"/>
                      <a:gd name="connsiteX2" fmla="*/ 311151 w 623358"/>
                      <a:gd name="connsiteY2" fmla="*/ 1 h 622301"/>
                      <a:gd name="connsiteX3" fmla="*/ 531167 w 623358"/>
                      <a:gd name="connsiteY3" fmla="*/ 91135 h 622301"/>
                      <a:gd name="connsiteX4" fmla="*/ 584201 w 623358"/>
                      <a:gd name="connsiteY4" fmla="*/ 177800 h 622301"/>
                      <a:gd name="connsiteX5" fmla="*/ 622300 w 623358"/>
                      <a:gd name="connsiteY5" fmla="*/ 311151 h 622301"/>
                      <a:gd name="connsiteX6" fmla="*/ 590552 w 623358"/>
                      <a:gd name="connsiteY6" fmla="*/ 476250 h 622301"/>
                      <a:gd name="connsiteX7" fmla="*/ 531166 w 623358"/>
                      <a:gd name="connsiteY7" fmla="*/ 531167 h 622301"/>
                      <a:gd name="connsiteX8" fmla="*/ 311150 w 623358"/>
                      <a:gd name="connsiteY8" fmla="*/ 622301 h 622301"/>
                      <a:gd name="connsiteX9" fmla="*/ 91134 w 623358"/>
                      <a:gd name="connsiteY9" fmla="*/ 531167 h 622301"/>
                      <a:gd name="connsiteX10" fmla="*/ 0 w 623358"/>
                      <a:gd name="connsiteY10" fmla="*/ 311151 h 622301"/>
                      <a:gd name="connsiteX11" fmla="*/ 1 w 623358"/>
                      <a:gd name="connsiteY11" fmla="*/ 311150 h 622301"/>
                      <a:gd name="connsiteX0" fmla="*/ 1 w 623358"/>
                      <a:gd name="connsiteY0" fmla="*/ 311150 h 635373"/>
                      <a:gd name="connsiteX1" fmla="*/ 91135 w 623358"/>
                      <a:gd name="connsiteY1" fmla="*/ 91134 h 635373"/>
                      <a:gd name="connsiteX2" fmla="*/ 311151 w 623358"/>
                      <a:gd name="connsiteY2" fmla="*/ 1 h 635373"/>
                      <a:gd name="connsiteX3" fmla="*/ 531167 w 623358"/>
                      <a:gd name="connsiteY3" fmla="*/ 91135 h 635373"/>
                      <a:gd name="connsiteX4" fmla="*/ 584201 w 623358"/>
                      <a:gd name="connsiteY4" fmla="*/ 177800 h 635373"/>
                      <a:gd name="connsiteX5" fmla="*/ 622300 w 623358"/>
                      <a:gd name="connsiteY5" fmla="*/ 311151 h 635373"/>
                      <a:gd name="connsiteX6" fmla="*/ 590552 w 623358"/>
                      <a:gd name="connsiteY6" fmla="*/ 476250 h 635373"/>
                      <a:gd name="connsiteX7" fmla="*/ 531166 w 623358"/>
                      <a:gd name="connsiteY7" fmla="*/ 531167 h 635373"/>
                      <a:gd name="connsiteX8" fmla="*/ 400052 w 623358"/>
                      <a:gd name="connsiteY8" fmla="*/ 609600 h 635373"/>
                      <a:gd name="connsiteX9" fmla="*/ 311150 w 623358"/>
                      <a:gd name="connsiteY9" fmla="*/ 622301 h 635373"/>
                      <a:gd name="connsiteX10" fmla="*/ 91134 w 623358"/>
                      <a:gd name="connsiteY10" fmla="*/ 531167 h 635373"/>
                      <a:gd name="connsiteX11" fmla="*/ 0 w 623358"/>
                      <a:gd name="connsiteY11" fmla="*/ 311151 h 635373"/>
                      <a:gd name="connsiteX12" fmla="*/ 1 w 623358"/>
                      <a:gd name="connsiteY12" fmla="*/ 311150 h 635373"/>
                      <a:gd name="connsiteX0" fmla="*/ 1 w 623358"/>
                      <a:gd name="connsiteY0" fmla="*/ 311150 h 626534"/>
                      <a:gd name="connsiteX1" fmla="*/ 91135 w 623358"/>
                      <a:gd name="connsiteY1" fmla="*/ 91134 h 626534"/>
                      <a:gd name="connsiteX2" fmla="*/ 311151 w 623358"/>
                      <a:gd name="connsiteY2" fmla="*/ 1 h 626534"/>
                      <a:gd name="connsiteX3" fmla="*/ 531167 w 623358"/>
                      <a:gd name="connsiteY3" fmla="*/ 91135 h 626534"/>
                      <a:gd name="connsiteX4" fmla="*/ 584201 w 623358"/>
                      <a:gd name="connsiteY4" fmla="*/ 177800 h 626534"/>
                      <a:gd name="connsiteX5" fmla="*/ 622300 w 623358"/>
                      <a:gd name="connsiteY5" fmla="*/ 311151 h 626534"/>
                      <a:gd name="connsiteX6" fmla="*/ 590552 w 623358"/>
                      <a:gd name="connsiteY6" fmla="*/ 476250 h 626534"/>
                      <a:gd name="connsiteX7" fmla="*/ 531166 w 623358"/>
                      <a:gd name="connsiteY7" fmla="*/ 531167 h 626534"/>
                      <a:gd name="connsiteX8" fmla="*/ 400052 w 623358"/>
                      <a:gd name="connsiteY8" fmla="*/ 609600 h 626534"/>
                      <a:gd name="connsiteX9" fmla="*/ 311150 w 623358"/>
                      <a:gd name="connsiteY9" fmla="*/ 622301 h 626534"/>
                      <a:gd name="connsiteX10" fmla="*/ 184152 w 623358"/>
                      <a:gd name="connsiteY10" fmla="*/ 584200 h 626534"/>
                      <a:gd name="connsiteX11" fmla="*/ 91134 w 623358"/>
                      <a:gd name="connsiteY11" fmla="*/ 531167 h 626534"/>
                      <a:gd name="connsiteX12" fmla="*/ 0 w 623358"/>
                      <a:gd name="connsiteY12" fmla="*/ 311151 h 626534"/>
                      <a:gd name="connsiteX13" fmla="*/ 1 w 623358"/>
                      <a:gd name="connsiteY13" fmla="*/ 311150 h 626534"/>
                      <a:gd name="connsiteX0" fmla="*/ 1 w 623358"/>
                      <a:gd name="connsiteY0" fmla="*/ 311150 h 626534"/>
                      <a:gd name="connsiteX1" fmla="*/ 91135 w 623358"/>
                      <a:gd name="connsiteY1" fmla="*/ 91134 h 626534"/>
                      <a:gd name="connsiteX2" fmla="*/ 311151 w 623358"/>
                      <a:gd name="connsiteY2" fmla="*/ 1 h 626534"/>
                      <a:gd name="connsiteX3" fmla="*/ 531167 w 623358"/>
                      <a:gd name="connsiteY3" fmla="*/ 91135 h 626534"/>
                      <a:gd name="connsiteX4" fmla="*/ 584201 w 623358"/>
                      <a:gd name="connsiteY4" fmla="*/ 177800 h 626534"/>
                      <a:gd name="connsiteX5" fmla="*/ 622300 w 623358"/>
                      <a:gd name="connsiteY5" fmla="*/ 311151 h 626534"/>
                      <a:gd name="connsiteX6" fmla="*/ 590552 w 623358"/>
                      <a:gd name="connsiteY6" fmla="*/ 476250 h 626534"/>
                      <a:gd name="connsiteX7" fmla="*/ 531166 w 623358"/>
                      <a:gd name="connsiteY7" fmla="*/ 531167 h 626534"/>
                      <a:gd name="connsiteX8" fmla="*/ 400052 w 623358"/>
                      <a:gd name="connsiteY8" fmla="*/ 609600 h 626534"/>
                      <a:gd name="connsiteX9" fmla="*/ 311150 w 623358"/>
                      <a:gd name="connsiteY9" fmla="*/ 622301 h 626534"/>
                      <a:gd name="connsiteX10" fmla="*/ 184152 w 623358"/>
                      <a:gd name="connsiteY10" fmla="*/ 584200 h 626534"/>
                      <a:gd name="connsiteX11" fmla="*/ 91134 w 623358"/>
                      <a:gd name="connsiteY11" fmla="*/ 531167 h 626534"/>
                      <a:gd name="connsiteX12" fmla="*/ 44452 w 623358"/>
                      <a:gd name="connsiteY12" fmla="*/ 444500 h 626534"/>
                      <a:gd name="connsiteX13" fmla="*/ 0 w 623358"/>
                      <a:gd name="connsiteY13" fmla="*/ 311151 h 626534"/>
                      <a:gd name="connsiteX14" fmla="*/ 1 w 623358"/>
                      <a:gd name="connsiteY14" fmla="*/ 311150 h 626534"/>
                      <a:gd name="connsiteX0" fmla="*/ 1 w 623358"/>
                      <a:gd name="connsiteY0" fmla="*/ 311150 h 626534"/>
                      <a:gd name="connsiteX1" fmla="*/ 19052 w 623358"/>
                      <a:gd name="connsiteY1" fmla="*/ 209550 h 626534"/>
                      <a:gd name="connsiteX2" fmla="*/ 91135 w 623358"/>
                      <a:gd name="connsiteY2" fmla="*/ 91134 h 626534"/>
                      <a:gd name="connsiteX3" fmla="*/ 311151 w 623358"/>
                      <a:gd name="connsiteY3" fmla="*/ 1 h 626534"/>
                      <a:gd name="connsiteX4" fmla="*/ 531167 w 623358"/>
                      <a:gd name="connsiteY4" fmla="*/ 91135 h 626534"/>
                      <a:gd name="connsiteX5" fmla="*/ 584201 w 623358"/>
                      <a:gd name="connsiteY5" fmla="*/ 177800 h 626534"/>
                      <a:gd name="connsiteX6" fmla="*/ 622300 w 623358"/>
                      <a:gd name="connsiteY6" fmla="*/ 311151 h 626534"/>
                      <a:gd name="connsiteX7" fmla="*/ 590552 w 623358"/>
                      <a:gd name="connsiteY7" fmla="*/ 476250 h 626534"/>
                      <a:gd name="connsiteX8" fmla="*/ 531166 w 623358"/>
                      <a:gd name="connsiteY8" fmla="*/ 531167 h 626534"/>
                      <a:gd name="connsiteX9" fmla="*/ 400052 w 623358"/>
                      <a:gd name="connsiteY9" fmla="*/ 609600 h 626534"/>
                      <a:gd name="connsiteX10" fmla="*/ 311150 w 623358"/>
                      <a:gd name="connsiteY10" fmla="*/ 622301 h 626534"/>
                      <a:gd name="connsiteX11" fmla="*/ 184152 w 623358"/>
                      <a:gd name="connsiteY11" fmla="*/ 584200 h 626534"/>
                      <a:gd name="connsiteX12" fmla="*/ 91134 w 623358"/>
                      <a:gd name="connsiteY12" fmla="*/ 531167 h 626534"/>
                      <a:gd name="connsiteX13" fmla="*/ 44452 w 623358"/>
                      <a:gd name="connsiteY13" fmla="*/ 444500 h 626534"/>
                      <a:gd name="connsiteX14" fmla="*/ 0 w 623358"/>
                      <a:gd name="connsiteY14" fmla="*/ 311151 h 626534"/>
                      <a:gd name="connsiteX15" fmla="*/ 1 w 623358"/>
                      <a:gd name="connsiteY15" fmla="*/ 311150 h 626534"/>
                      <a:gd name="connsiteX0" fmla="*/ 1 w 623358"/>
                      <a:gd name="connsiteY0" fmla="*/ 323163 h 638547"/>
                      <a:gd name="connsiteX1" fmla="*/ 19052 w 623358"/>
                      <a:gd name="connsiteY1" fmla="*/ 221563 h 638547"/>
                      <a:gd name="connsiteX2" fmla="*/ 91135 w 623358"/>
                      <a:gd name="connsiteY2" fmla="*/ 103147 h 638547"/>
                      <a:gd name="connsiteX3" fmla="*/ 203202 w 623358"/>
                      <a:gd name="connsiteY3" fmla="*/ 31063 h 638547"/>
                      <a:gd name="connsiteX4" fmla="*/ 311151 w 623358"/>
                      <a:gd name="connsiteY4" fmla="*/ 12014 h 638547"/>
                      <a:gd name="connsiteX5" fmla="*/ 531167 w 623358"/>
                      <a:gd name="connsiteY5" fmla="*/ 103148 h 638547"/>
                      <a:gd name="connsiteX6" fmla="*/ 584201 w 623358"/>
                      <a:gd name="connsiteY6" fmla="*/ 189813 h 638547"/>
                      <a:gd name="connsiteX7" fmla="*/ 622300 w 623358"/>
                      <a:gd name="connsiteY7" fmla="*/ 323164 h 638547"/>
                      <a:gd name="connsiteX8" fmla="*/ 590552 w 623358"/>
                      <a:gd name="connsiteY8" fmla="*/ 488263 h 638547"/>
                      <a:gd name="connsiteX9" fmla="*/ 531166 w 623358"/>
                      <a:gd name="connsiteY9" fmla="*/ 543180 h 638547"/>
                      <a:gd name="connsiteX10" fmla="*/ 400052 w 623358"/>
                      <a:gd name="connsiteY10" fmla="*/ 621613 h 638547"/>
                      <a:gd name="connsiteX11" fmla="*/ 311150 w 623358"/>
                      <a:gd name="connsiteY11" fmla="*/ 634314 h 638547"/>
                      <a:gd name="connsiteX12" fmla="*/ 184152 w 623358"/>
                      <a:gd name="connsiteY12" fmla="*/ 596213 h 638547"/>
                      <a:gd name="connsiteX13" fmla="*/ 91134 w 623358"/>
                      <a:gd name="connsiteY13" fmla="*/ 543180 h 638547"/>
                      <a:gd name="connsiteX14" fmla="*/ 44452 w 623358"/>
                      <a:gd name="connsiteY14" fmla="*/ 456513 h 638547"/>
                      <a:gd name="connsiteX15" fmla="*/ 0 w 623358"/>
                      <a:gd name="connsiteY15" fmla="*/ 323164 h 638547"/>
                      <a:gd name="connsiteX16" fmla="*/ 1 w 623358"/>
                      <a:gd name="connsiteY16" fmla="*/ 323163 h 638547"/>
                      <a:gd name="connsiteX0" fmla="*/ 1 w 623358"/>
                      <a:gd name="connsiteY0" fmla="*/ 313266 h 628650"/>
                      <a:gd name="connsiteX1" fmla="*/ 19052 w 623358"/>
                      <a:gd name="connsiteY1" fmla="*/ 211666 h 628650"/>
                      <a:gd name="connsiteX2" fmla="*/ 91135 w 623358"/>
                      <a:gd name="connsiteY2" fmla="*/ 93250 h 628650"/>
                      <a:gd name="connsiteX3" fmla="*/ 203202 w 623358"/>
                      <a:gd name="connsiteY3" fmla="*/ 21166 h 628650"/>
                      <a:gd name="connsiteX4" fmla="*/ 311151 w 623358"/>
                      <a:gd name="connsiteY4" fmla="*/ 2117 h 628650"/>
                      <a:gd name="connsiteX5" fmla="*/ 438152 w 623358"/>
                      <a:gd name="connsiteY5" fmla="*/ 33867 h 628650"/>
                      <a:gd name="connsiteX6" fmla="*/ 531167 w 623358"/>
                      <a:gd name="connsiteY6" fmla="*/ 93251 h 628650"/>
                      <a:gd name="connsiteX7" fmla="*/ 584201 w 623358"/>
                      <a:gd name="connsiteY7" fmla="*/ 179916 h 628650"/>
                      <a:gd name="connsiteX8" fmla="*/ 622300 w 623358"/>
                      <a:gd name="connsiteY8" fmla="*/ 313267 h 628650"/>
                      <a:gd name="connsiteX9" fmla="*/ 590552 w 623358"/>
                      <a:gd name="connsiteY9" fmla="*/ 478366 h 628650"/>
                      <a:gd name="connsiteX10" fmla="*/ 531166 w 623358"/>
                      <a:gd name="connsiteY10" fmla="*/ 533283 h 628650"/>
                      <a:gd name="connsiteX11" fmla="*/ 400052 w 623358"/>
                      <a:gd name="connsiteY11" fmla="*/ 611716 h 628650"/>
                      <a:gd name="connsiteX12" fmla="*/ 311150 w 623358"/>
                      <a:gd name="connsiteY12" fmla="*/ 624417 h 628650"/>
                      <a:gd name="connsiteX13" fmla="*/ 184152 w 623358"/>
                      <a:gd name="connsiteY13" fmla="*/ 586316 h 628650"/>
                      <a:gd name="connsiteX14" fmla="*/ 91134 w 623358"/>
                      <a:gd name="connsiteY14" fmla="*/ 533283 h 628650"/>
                      <a:gd name="connsiteX15" fmla="*/ 44452 w 623358"/>
                      <a:gd name="connsiteY15" fmla="*/ 446616 h 628650"/>
                      <a:gd name="connsiteX16" fmla="*/ 0 w 623358"/>
                      <a:gd name="connsiteY16" fmla="*/ 313267 h 628650"/>
                      <a:gd name="connsiteX17" fmla="*/ 1 w 623358"/>
                      <a:gd name="connsiteY17" fmla="*/ 313266 h 628650"/>
                      <a:gd name="connsiteX0" fmla="*/ 1 w 658971"/>
                      <a:gd name="connsiteY0" fmla="*/ 694638 h 1010022"/>
                      <a:gd name="connsiteX1" fmla="*/ 19052 w 658971"/>
                      <a:gd name="connsiteY1" fmla="*/ 593038 h 1010022"/>
                      <a:gd name="connsiteX2" fmla="*/ 91135 w 658971"/>
                      <a:gd name="connsiteY2" fmla="*/ 474622 h 1010022"/>
                      <a:gd name="connsiteX3" fmla="*/ 203202 w 658971"/>
                      <a:gd name="connsiteY3" fmla="*/ 402538 h 1010022"/>
                      <a:gd name="connsiteX4" fmla="*/ 311151 w 658971"/>
                      <a:gd name="connsiteY4" fmla="*/ 383489 h 1010022"/>
                      <a:gd name="connsiteX5" fmla="*/ 622302 w 658971"/>
                      <a:gd name="connsiteY5" fmla="*/ 15189 h 1010022"/>
                      <a:gd name="connsiteX6" fmla="*/ 531167 w 658971"/>
                      <a:gd name="connsiteY6" fmla="*/ 474623 h 1010022"/>
                      <a:gd name="connsiteX7" fmla="*/ 584201 w 658971"/>
                      <a:gd name="connsiteY7" fmla="*/ 561288 h 1010022"/>
                      <a:gd name="connsiteX8" fmla="*/ 622300 w 658971"/>
                      <a:gd name="connsiteY8" fmla="*/ 694639 h 1010022"/>
                      <a:gd name="connsiteX9" fmla="*/ 590552 w 658971"/>
                      <a:gd name="connsiteY9" fmla="*/ 859738 h 1010022"/>
                      <a:gd name="connsiteX10" fmla="*/ 531166 w 658971"/>
                      <a:gd name="connsiteY10" fmla="*/ 914655 h 1010022"/>
                      <a:gd name="connsiteX11" fmla="*/ 400052 w 658971"/>
                      <a:gd name="connsiteY11" fmla="*/ 993088 h 1010022"/>
                      <a:gd name="connsiteX12" fmla="*/ 311150 w 658971"/>
                      <a:gd name="connsiteY12" fmla="*/ 1005789 h 1010022"/>
                      <a:gd name="connsiteX13" fmla="*/ 184152 w 658971"/>
                      <a:gd name="connsiteY13" fmla="*/ 967688 h 1010022"/>
                      <a:gd name="connsiteX14" fmla="*/ 91134 w 658971"/>
                      <a:gd name="connsiteY14" fmla="*/ 914655 h 1010022"/>
                      <a:gd name="connsiteX15" fmla="*/ 44452 w 658971"/>
                      <a:gd name="connsiteY15" fmla="*/ 827988 h 1010022"/>
                      <a:gd name="connsiteX16" fmla="*/ 0 w 658971"/>
                      <a:gd name="connsiteY16" fmla="*/ 694639 h 1010022"/>
                      <a:gd name="connsiteX17" fmla="*/ 1 w 658971"/>
                      <a:gd name="connsiteY17" fmla="*/ 694638 h 1010022"/>
                      <a:gd name="connsiteX0" fmla="*/ 49368 w 708338"/>
                      <a:gd name="connsiteY0" fmla="*/ 694638 h 1010022"/>
                      <a:gd name="connsiteX1" fmla="*/ 68419 w 708338"/>
                      <a:gd name="connsiteY1" fmla="*/ 593038 h 1010022"/>
                      <a:gd name="connsiteX2" fmla="*/ 140502 w 708338"/>
                      <a:gd name="connsiteY2" fmla="*/ 474622 h 1010022"/>
                      <a:gd name="connsiteX3" fmla="*/ 36669 w 708338"/>
                      <a:gd name="connsiteY3" fmla="*/ 53288 h 1010022"/>
                      <a:gd name="connsiteX4" fmla="*/ 360518 w 708338"/>
                      <a:gd name="connsiteY4" fmla="*/ 383489 h 1010022"/>
                      <a:gd name="connsiteX5" fmla="*/ 671669 w 708338"/>
                      <a:gd name="connsiteY5" fmla="*/ 15189 h 1010022"/>
                      <a:gd name="connsiteX6" fmla="*/ 580534 w 708338"/>
                      <a:gd name="connsiteY6" fmla="*/ 474623 h 1010022"/>
                      <a:gd name="connsiteX7" fmla="*/ 633568 w 708338"/>
                      <a:gd name="connsiteY7" fmla="*/ 561288 h 1010022"/>
                      <a:gd name="connsiteX8" fmla="*/ 671667 w 708338"/>
                      <a:gd name="connsiteY8" fmla="*/ 694639 h 1010022"/>
                      <a:gd name="connsiteX9" fmla="*/ 639919 w 708338"/>
                      <a:gd name="connsiteY9" fmla="*/ 859738 h 1010022"/>
                      <a:gd name="connsiteX10" fmla="*/ 580533 w 708338"/>
                      <a:gd name="connsiteY10" fmla="*/ 914655 h 1010022"/>
                      <a:gd name="connsiteX11" fmla="*/ 449419 w 708338"/>
                      <a:gd name="connsiteY11" fmla="*/ 993088 h 1010022"/>
                      <a:gd name="connsiteX12" fmla="*/ 360517 w 708338"/>
                      <a:gd name="connsiteY12" fmla="*/ 1005789 h 1010022"/>
                      <a:gd name="connsiteX13" fmla="*/ 233519 w 708338"/>
                      <a:gd name="connsiteY13" fmla="*/ 967688 h 1010022"/>
                      <a:gd name="connsiteX14" fmla="*/ 140501 w 708338"/>
                      <a:gd name="connsiteY14" fmla="*/ 914655 h 1010022"/>
                      <a:gd name="connsiteX15" fmla="*/ 93819 w 708338"/>
                      <a:gd name="connsiteY15" fmla="*/ 827988 h 1010022"/>
                      <a:gd name="connsiteX16" fmla="*/ 49367 w 708338"/>
                      <a:gd name="connsiteY16" fmla="*/ 694639 h 1010022"/>
                      <a:gd name="connsiteX17" fmla="*/ 49368 w 708338"/>
                      <a:gd name="connsiteY17" fmla="*/ 694638 h 1010022"/>
                      <a:gd name="connsiteX0" fmla="*/ 345388 w 1004358"/>
                      <a:gd name="connsiteY0" fmla="*/ 694638 h 1010022"/>
                      <a:gd name="connsiteX1" fmla="*/ 15189 w 1004358"/>
                      <a:gd name="connsiteY1" fmla="*/ 650188 h 1010022"/>
                      <a:gd name="connsiteX2" fmla="*/ 436522 w 1004358"/>
                      <a:gd name="connsiteY2" fmla="*/ 474622 h 1010022"/>
                      <a:gd name="connsiteX3" fmla="*/ 332689 w 1004358"/>
                      <a:gd name="connsiteY3" fmla="*/ 53288 h 1010022"/>
                      <a:gd name="connsiteX4" fmla="*/ 656538 w 1004358"/>
                      <a:gd name="connsiteY4" fmla="*/ 383489 h 1010022"/>
                      <a:gd name="connsiteX5" fmla="*/ 967689 w 1004358"/>
                      <a:gd name="connsiteY5" fmla="*/ 15189 h 1010022"/>
                      <a:gd name="connsiteX6" fmla="*/ 876554 w 1004358"/>
                      <a:gd name="connsiteY6" fmla="*/ 474623 h 1010022"/>
                      <a:gd name="connsiteX7" fmla="*/ 929588 w 1004358"/>
                      <a:gd name="connsiteY7" fmla="*/ 561288 h 1010022"/>
                      <a:gd name="connsiteX8" fmla="*/ 967687 w 1004358"/>
                      <a:gd name="connsiteY8" fmla="*/ 694639 h 1010022"/>
                      <a:gd name="connsiteX9" fmla="*/ 935939 w 1004358"/>
                      <a:gd name="connsiteY9" fmla="*/ 859738 h 1010022"/>
                      <a:gd name="connsiteX10" fmla="*/ 876553 w 1004358"/>
                      <a:gd name="connsiteY10" fmla="*/ 914655 h 1010022"/>
                      <a:gd name="connsiteX11" fmla="*/ 745439 w 1004358"/>
                      <a:gd name="connsiteY11" fmla="*/ 993088 h 1010022"/>
                      <a:gd name="connsiteX12" fmla="*/ 656537 w 1004358"/>
                      <a:gd name="connsiteY12" fmla="*/ 1005789 h 1010022"/>
                      <a:gd name="connsiteX13" fmla="*/ 529539 w 1004358"/>
                      <a:gd name="connsiteY13" fmla="*/ 967688 h 1010022"/>
                      <a:gd name="connsiteX14" fmla="*/ 436521 w 1004358"/>
                      <a:gd name="connsiteY14" fmla="*/ 914655 h 1010022"/>
                      <a:gd name="connsiteX15" fmla="*/ 389839 w 1004358"/>
                      <a:gd name="connsiteY15" fmla="*/ 827988 h 1010022"/>
                      <a:gd name="connsiteX16" fmla="*/ 345387 w 1004358"/>
                      <a:gd name="connsiteY16" fmla="*/ 694639 h 1010022"/>
                      <a:gd name="connsiteX17" fmla="*/ 345388 w 1004358"/>
                      <a:gd name="connsiteY17" fmla="*/ 694638 h 1010022"/>
                      <a:gd name="connsiteX0" fmla="*/ 345388 w 1305295"/>
                      <a:gd name="connsiteY0" fmla="*/ 694638 h 1010022"/>
                      <a:gd name="connsiteX1" fmla="*/ 15189 w 1305295"/>
                      <a:gd name="connsiteY1" fmla="*/ 650188 h 1010022"/>
                      <a:gd name="connsiteX2" fmla="*/ 436522 w 1305295"/>
                      <a:gd name="connsiteY2" fmla="*/ 474622 h 1010022"/>
                      <a:gd name="connsiteX3" fmla="*/ 332689 w 1305295"/>
                      <a:gd name="connsiteY3" fmla="*/ 53288 h 1010022"/>
                      <a:gd name="connsiteX4" fmla="*/ 656538 w 1305295"/>
                      <a:gd name="connsiteY4" fmla="*/ 383489 h 1010022"/>
                      <a:gd name="connsiteX5" fmla="*/ 967689 w 1305295"/>
                      <a:gd name="connsiteY5" fmla="*/ 15189 h 1010022"/>
                      <a:gd name="connsiteX6" fmla="*/ 876554 w 1305295"/>
                      <a:gd name="connsiteY6" fmla="*/ 474623 h 1010022"/>
                      <a:gd name="connsiteX7" fmla="*/ 929588 w 1305295"/>
                      <a:gd name="connsiteY7" fmla="*/ 561288 h 1010022"/>
                      <a:gd name="connsiteX8" fmla="*/ 1304237 w 1305295"/>
                      <a:gd name="connsiteY8" fmla="*/ 700989 h 1010022"/>
                      <a:gd name="connsiteX9" fmla="*/ 935939 w 1305295"/>
                      <a:gd name="connsiteY9" fmla="*/ 859738 h 1010022"/>
                      <a:gd name="connsiteX10" fmla="*/ 876553 w 1305295"/>
                      <a:gd name="connsiteY10" fmla="*/ 914655 h 1010022"/>
                      <a:gd name="connsiteX11" fmla="*/ 745439 w 1305295"/>
                      <a:gd name="connsiteY11" fmla="*/ 993088 h 1010022"/>
                      <a:gd name="connsiteX12" fmla="*/ 656537 w 1305295"/>
                      <a:gd name="connsiteY12" fmla="*/ 1005789 h 1010022"/>
                      <a:gd name="connsiteX13" fmla="*/ 529539 w 1305295"/>
                      <a:gd name="connsiteY13" fmla="*/ 967688 h 1010022"/>
                      <a:gd name="connsiteX14" fmla="*/ 436521 w 1305295"/>
                      <a:gd name="connsiteY14" fmla="*/ 914655 h 1010022"/>
                      <a:gd name="connsiteX15" fmla="*/ 389839 w 1305295"/>
                      <a:gd name="connsiteY15" fmla="*/ 827988 h 1010022"/>
                      <a:gd name="connsiteX16" fmla="*/ 345387 w 1305295"/>
                      <a:gd name="connsiteY16" fmla="*/ 694639 h 1010022"/>
                      <a:gd name="connsiteX17" fmla="*/ 345388 w 1305295"/>
                      <a:gd name="connsiteY17" fmla="*/ 694638 h 1010022"/>
                      <a:gd name="connsiteX0" fmla="*/ 345388 w 1310587"/>
                      <a:gd name="connsiteY0" fmla="*/ 694638 h 1010022"/>
                      <a:gd name="connsiteX1" fmla="*/ 15189 w 1310587"/>
                      <a:gd name="connsiteY1" fmla="*/ 650188 h 1010022"/>
                      <a:gd name="connsiteX2" fmla="*/ 436522 w 1310587"/>
                      <a:gd name="connsiteY2" fmla="*/ 474622 h 1010022"/>
                      <a:gd name="connsiteX3" fmla="*/ 332689 w 1310587"/>
                      <a:gd name="connsiteY3" fmla="*/ 53288 h 1010022"/>
                      <a:gd name="connsiteX4" fmla="*/ 656538 w 1310587"/>
                      <a:gd name="connsiteY4" fmla="*/ 383489 h 1010022"/>
                      <a:gd name="connsiteX5" fmla="*/ 967689 w 1310587"/>
                      <a:gd name="connsiteY5" fmla="*/ 15189 h 1010022"/>
                      <a:gd name="connsiteX6" fmla="*/ 876554 w 1310587"/>
                      <a:gd name="connsiteY6" fmla="*/ 474623 h 1010022"/>
                      <a:gd name="connsiteX7" fmla="*/ 929588 w 1310587"/>
                      <a:gd name="connsiteY7" fmla="*/ 561288 h 1010022"/>
                      <a:gd name="connsiteX8" fmla="*/ 1304237 w 1310587"/>
                      <a:gd name="connsiteY8" fmla="*/ 700989 h 1010022"/>
                      <a:gd name="connsiteX9" fmla="*/ 967689 w 1310587"/>
                      <a:gd name="connsiteY9" fmla="*/ 815288 h 1010022"/>
                      <a:gd name="connsiteX10" fmla="*/ 876553 w 1310587"/>
                      <a:gd name="connsiteY10" fmla="*/ 914655 h 1010022"/>
                      <a:gd name="connsiteX11" fmla="*/ 745439 w 1310587"/>
                      <a:gd name="connsiteY11" fmla="*/ 993088 h 1010022"/>
                      <a:gd name="connsiteX12" fmla="*/ 656537 w 1310587"/>
                      <a:gd name="connsiteY12" fmla="*/ 1005789 h 1010022"/>
                      <a:gd name="connsiteX13" fmla="*/ 529539 w 1310587"/>
                      <a:gd name="connsiteY13" fmla="*/ 967688 h 1010022"/>
                      <a:gd name="connsiteX14" fmla="*/ 436521 w 1310587"/>
                      <a:gd name="connsiteY14" fmla="*/ 914655 h 1010022"/>
                      <a:gd name="connsiteX15" fmla="*/ 389839 w 1310587"/>
                      <a:gd name="connsiteY15" fmla="*/ 827988 h 1010022"/>
                      <a:gd name="connsiteX16" fmla="*/ 345387 w 1310587"/>
                      <a:gd name="connsiteY16" fmla="*/ 694639 h 1010022"/>
                      <a:gd name="connsiteX17" fmla="*/ 345388 w 1310587"/>
                      <a:gd name="connsiteY17" fmla="*/ 694638 h 1010022"/>
                      <a:gd name="connsiteX0" fmla="*/ 345388 w 1310587"/>
                      <a:gd name="connsiteY0" fmla="*/ 694638 h 1255438"/>
                      <a:gd name="connsiteX1" fmla="*/ 15189 w 1310587"/>
                      <a:gd name="connsiteY1" fmla="*/ 650188 h 1255438"/>
                      <a:gd name="connsiteX2" fmla="*/ 436522 w 1310587"/>
                      <a:gd name="connsiteY2" fmla="*/ 474622 h 1255438"/>
                      <a:gd name="connsiteX3" fmla="*/ 332689 w 1310587"/>
                      <a:gd name="connsiteY3" fmla="*/ 53288 h 1255438"/>
                      <a:gd name="connsiteX4" fmla="*/ 656538 w 1310587"/>
                      <a:gd name="connsiteY4" fmla="*/ 383489 h 1255438"/>
                      <a:gd name="connsiteX5" fmla="*/ 967689 w 1310587"/>
                      <a:gd name="connsiteY5" fmla="*/ 15189 h 1255438"/>
                      <a:gd name="connsiteX6" fmla="*/ 876554 w 1310587"/>
                      <a:gd name="connsiteY6" fmla="*/ 474623 h 1255438"/>
                      <a:gd name="connsiteX7" fmla="*/ 929588 w 1310587"/>
                      <a:gd name="connsiteY7" fmla="*/ 561288 h 1255438"/>
                      <a:gd name="connsiteX8" fmla="*/ 1304237 w 1310587"/>
                      <a:gd name="connsiteY8" fmla="*/ 700989 h 1255438"/>
                      <a:gd name="connsiteX9" fmla="*/ 967689 w 1310587"/>
                      <a:gd name="connsiteY9" fmla="*/ 815288 h 1255438"/>
                      <a:gd name="connsiteX10" fmla="*/ 1111503 w 1310587"/>
                      <a:gd name="connsiteY10" fmla="*/ 1225805 h 1255438"/>
                      <a:gd name="connsiteX11" fmla="*/ 745439 w 1310587"/>
                      <a:gd name="connsiteY11" fmla="*/ 993088 h 1255438"/>
                      <a:gd name="connsiteX12" fmla="*/ 656537 w 1310587"/>
                      <a:gd name="connsiteY12" fmla="*/ 1005789 h 1255438"/>
                      <a:gd name="connsiteX13" fmla="*/ 529539 w 1310587"/>
                      <a:gd name="connsiteY13" fmla="*/ 967688 h 1255438"/>
                      <a:gd name="connsiteX14" fmla="*/ 436521 w 1310587"/>
                      <a:gd name="connsiteY14" fmla="*/ 914655 h 1255438"/>
                      <a:gd name="connsiteX15" fmla="*/ 389839 w 1310587"/>
                      <a:gd name="connsiteY15" fmla="*/ 827988 h 1255438"/>
                      <a:gd name="connsiteX16" fmla="*/ 345387 w 1310587"/>
                      <a:gd name="connsiteY16" fmla="*/ 694639 h 1255438"/>
                      <a:gd name="connsiteX17" fmla="*/ 345388 w 1310587"/>
                      <a:gd name="connsiteY17" fmla="*/ 694638 h 1255438"/>
                      <a:gd name="connsiteX0" fmla="*/ 345388 w 1310587"/>
                      <a:gd name="connsiteY0" fmla="*/ 694638 h 1261788"/>
                      <a:gd name="connsiteX1" fmla="*/ 15189 w 1310587"/>
                      <a:gd name="connsiteY1" fmla="*/ 650188 h 1261788"/>
                      <a:gd name="connsiteX2" fmla="*/ 436522 w 1310587"/>
                      <a:gd name="connsiteY2" fmla="*/ 474622 h 1261788"/>
                      <a:gd name="connsiteX3" fmla="*/ 332689 w 1310587"/>
                      <a:gd name="connsiteY3" fmla="*/ 53288 h 1261788"/>
                      <a:gd name="connsiteX4" fmla="*/ 656538 w 1310587"/>
                      <a:gd name="connsiteY4" fmla="*/ 383489 h 1261788"/>
                      <a:gd name="connsiteX5" fmla="*/ 967689 w 1310587"/>
                      <a:gd name="connsiteY5" fmla="*/ 15189 h 1261788"/>
                      <a:gd name="connsiteX6" fmla="*/ 876554 w 1310587"/>
                      <a:gd name="connsiteY6" fmla="*/ 474623 h 1261788"/>
                      <a:gd name="connsiteX7" fmla="*/ 929588 w 1310587"/>
                      <a:gd name="connsiteY7" fmla="*/ 561288 h 1261788"/>
                      <a:gd name="connsiteX8" fmla="*/ 1304237 w 1310587"/>
                      <a:gd name="connsiteY8" fmla="*/ 700989 h 1261788"/>
                      <a:gd name="connsiteX9" fmla="*/ 967689 w 1310587"/>
                      <a:gd name="connsiteY9" fmla="*/ 815288 h 1261788"/>
                      <a:gd name="connsiteX10" fmla="*/ 1111503 w 1310587"/>
                      <a:gd name="connsiteY10" fmla="*/ 1225805 h 1261788"/>
                      <a:gd name="connsiteX11" fmla="*/ 878789 w 1310587"/>
                      <a:gd name="connsiteY11" fmla="*/ 1031188 h 1261788"/>
                      <a:gd name="connsiteX12" fmla="*/ 656537 w 1310587"/>
                      <a:gd name="connsiteY12" fmla="*/ 1005789 h 1261788"/>
                      <a:gd name="connsiteX13" fmla="*/ 529539 w 1310587"/>
                      <a:gd name="connsiteY13" fmla="*/ 967688 h 1261788"/>
                      <a:gd name="connsiteX14" fmla="*/ 436521 w 1310587"/>
                      <a:gd name="connsiteY14" fmla="*/ 914655 h 1261788"/>
                      <a:gd name="connsiteX15" fmla="*/ 389839 w 1310587"/>
                      <a:gd name="connsiteY15" fmla="*/ 827988 h 1261788"/>
                      <a:gd name="connsiteX16" fmla="*/ 345387 w 1310587"/>
                      <a:gd name="connsiteY16" fmla="*/ 694639 h 1261788"/>
                      <a:gd name="connsiteX17" fmla="*/ 345388 w 1310587"/>
                      <a:gd name="connsiteY17" fmla="*/ 694638 h 1261788"/>
                      <a:gd name="connsiteX0" fmla="*/ 345388 w 1310587"/>
                      <a:gd name="connsiteY0" fmla="*/ 694638 h 1327522"/>
                      <a:gd name="connsiteX1" fmla="*/ 15189 w 1310587"/>
                      <a:gd name="connsiteY1" fmla="*/ 650188 h 1327522"/>
                      <a:gd name="connsiteX2" fmla="*/ 436522 w 1310587"/>
                      <a:gd name="connsiteY2" fmla="*/ 474622 h 1327522"/>
                      <a:gd name="connsiteX3" fmla="*/ 332689 w 1310587"/>
                      <a:gd name="connsiteY3" fmla="*/ 53288 h 1327522"/>
                      <a:gd name="connsiteX4" fmla="*/ 656538 w 1310587"/>
                      <a:gd name="connsiteY4" fmla="*/ 383489 h 1327522"/>
                      <a:gd name="connsiteX5" fmla="*/ 967689 w 1310587"/>
                      <a:gd name="connsiteY5" fmla="*/ 15189 h 1327522"/>
                      <a:gd name="connsiteX6" fmla="*/ 876554 w 1310587"/>
                      <a:gd name="connsiteY6" fmla="*/ 474623 h 1327522"/>
                      <a:gd name="connsiteX7" fmla="*/ 929588 w 1310587"/>
                      <a:gd name="connsiteY7" fmla="*/ 561288 h 1327522"/>
                      <a:gd name="connsiteX8" fmla="*/ 1304237 w 1310587"/>
                      <a:gd name="connsiteY8" fmla="*/ 700989 h 1327522"/>
                      <a:gd name="connsiteX9" fmla="*/ 967689 w 1310587"/>
                      <a:gd name="connsiteY9" fmla="*/ 815288 h 1327522"/>
                      <a:gd name="connsiteX10" fmla="*/ 1111503 w 1310587"/>
                      <a:gd name="connsiteY10" fmla="*/ 1225805 h 1327522"/>
                      <a:gd name="connsiteX11" fmla="*/ 878789 w 1310587"/>
                      <a:gd name="connsiteY11" fmla="*/ 1031188 h 1327522"/>
                      <a:gd name="connsiteX12" fmla="*/ 694637 w 1310587"/>
                      <a:gd name="connsiteY12" fmla="*/ 1316939 h 1327522"/>
                      <a:gd name="connsiteX13" fmla="*/ 529539 w 1310587"/>
                      <a:gd name="connsiteY13" fmla="*/ 967688 h 1327522"/>
                      <a:gd name="connsiteX14" fmla="*/ 436521 w 1310587"/>
                      <a:gd name="connsiteY14" fmla="*/ 914655 h 1327522"/>
                      <a:gd name="connsiteX15" fmla="*/ 389839 w 1310587"/>
                      <a:gd name="connsiteY15" fmla="*/ 827988 h 1327522"/>
                      <a:gd name="connsiteX16" fmla="*/ 345387 w 1310587"/>
                      <a:gd name="connsiteY16" fmla="*/ 694639 h 1327522"/>
                      <a:gd name="connsiteX17" fmla="*/ 345388 w 1310587"/>
                      <a:gd name="connsiteY17" fmla="*/ 694638 h 1327522"/>
                      <a:gd name="connsiteX0" fmla="*/ 345388 w 1310587"/>
                      <a:gd name="connsiteY0" fmla="*/ 694638 h 1319056"/>
                      <a:gd name="connsiteX1" fmla="*/ 15189 w 1310587"/>
                      <a:gd name="connsiteY1" fmla="*/ 650188 h 1319056"/>
                      <a:gd name="connsiteX2" fmla="*/ 436522 w 1310587"/>
                      <a:gd name="connsiteY2" fmla="*/ 474622 h 1319056"/>
                      <a:gd name="connsiteX3" fmla="*/ 332689 w 1310587"/>
                      <a:gd name="connsiteY3" fmla="*/ 53288 h 1319056"/>
                      <a:gd name="connsiteX4" fmla="*/ 656538 w 1310587"/>
                      <a:gd name="connsiteY4" fmla="*/ 383489 h 1319056"/>
                      <a:gd name="connsiteX5" fmla="*/ 967689 w 1310587"/>
                      <a:gd name="connsiteY5" fmla="*/ 15189 h 1319056"/>
                      <a:gd name="connsiteX6" fmla="*/ 876554 w 1310587"/>
                      <a:gd name="connsiteY6" fmla="*/ 474623 h 1319056"/>
                      <a:gd name="connsiteX7" fmla="*/ 929588 w 1310587"/>
                      <a:gd name="connsiteY7" fmla="*/ 561288 h 1319056"/>
                      <a:gd name="connsiteX8" fmla="*/ 1304237 w 1310587"/>
                      <a:gd name="connsiteY8" fmla="*/ 700989 h 1319056"/>
                      <a:gd name="connsiteX9" fmla="*/ 967689 w 1310587"/>
                      <a:gd name="connsiteY9" fmla="*/ 815288 h 1319056"/>
                      <a:gd name="connsiteX10" fmla="*/ 1111503 w 1310587"/>
                      <a:gd name="connsiteY10" fmla="*/ 1225805 h 1319056"/>
                      <a:gd name="connsiteX11" fmla="*/ 878789 w 1310587"/>
                      <a:gd name="connsiteY11" fmla="*/ 1031188 h 1319056"/>
                      <a:gd name="connsiteX12" fmla="*/ 694637 w 1310587"/>
                      <a:gd name="connsiteY12" fmla="*/ 1316939 h 1319056"/>
                      <a:gd name="connsiteX13" fmla="*/ 624789 w 1310587"/>
                      <a:gd name="connsiteY13" fmla="*/ 1018488 h 1319056"/>
                      <a:gd name="connsiteX14" fmla="*/ 436521 w 1310587"/>
                      <a:gd name="connsiteY14" fmla="*/ 914655 h 1319056"/>
                      <a:gd name="connsiteX15" fmla="*/ 389839 w 1310587"/>
                      <a:gd name="connsiteY15" fmla="*/ 827988 h 1319056"/>
                      <a:gd name="connsiteX16" fmla="*/ 345387 w 1310587"/>
                      <a:gd name="connsiteY16" fmla="*/ 694639 h 1319056"/>
                      <a:gd name="connsiteX17" fmla="*/ 345388 w 1310587"/>
                      <a:gd name="connsiteY17" fmla="*/ 694638 h 1319056"/>
                      <a:gd name="connsiteX0" fmla="*/ 345388 w 1310587"/>
                      <a:gd name="connsiteY0" fmla="*/ 694638 h 1319056"/>
                      <a:gd name="connsiteX1" fmla="*/ 15189 w 1310587"/>
                      <a:gd name="connsiteY1" fmla="*/ 650188 h 1319056"/>
                      <a:gd name="connsiteX2" fmla="*/ 436522 w 1310587"/>
                      <a:gd name="connsiteY2" fmla="*/ 474622 h 1319056"/>
                      <a:gd name="connsiteX3" fmla="*/ 332689 w 1310587"/>
                      <a:gd name="connsiteY3" fmla="*/ 53288 h 1319056"/>
                      <a:gd name="connsiteX4" fmla="*/ 656538 w 1310587"/>
                      <a:gd name="connsiteY4" fmla="*/ 383489 h 1319056"/>
                      <a:gd name="connsiteX5" fmla="*/ 967689 w 1310587"/>
                      <a:gd name="connsiteY5" fmla="*/ 15189 h 1319056"/>
                      <a:gd name="connsiteX6" fmla="*/ 876554 w 1310587"/>
                      <a:gd name="connsiteY6" fmla="*/ 474623 h 1319056"/>
                      <a:gd name="connsiteX7" fmla="*/ 929588 w 1310587"/>
                      <a:gd name="connsiteY7" fmla="*/ 561288 h 1319056"/>
                      <a:gd name="connsiteX8" fmla="*/ 1304237 w 1310587"/>
                      <a:gd name="connsiteY8" fmla="*/ 700989 h 1319056"/>
                      <a:gd name="connsiteX9" fmla="*/ 967689 w 1310587"/>
                      <a:gd name="connsiteY9" fmla="*/ 815288 h 1319056"/>
                      <a:gd name="connsiteX10" fmla="*/ 1111503 w 1310587"/>
                      <a:gd name="connsiteY10" fmla="*/ 1225805 h 1319056"/>
                      <a:gd name="connsiteX11" fmla="*/ 878789 w 1310587"/>
                      <a:gd name="connsiteY11" fmla="*/ 1031188 h 1319056"/>
                      <a:gd name="connsiteX12" fmla="*/ 694637 w 1310587"/>
                      <a:gd name="connsiteY12" fmla="*/ 1316939 h 1319056"/>
                      <a:gd name="connsiteX13" fmla="*/ 624789 w 1310587"/>
                      <a:gd name="connsiteY13" fmla="*/ 1018488 h 1319056"/>
                      <a:gd name="connsiteX14" fmla="*/ 252371 w 1310587"/>
                      <a:gd name="connsiteY14" fmla="*/ 1143255 h 1319056"/>
                      <a:gd name="connsiteX15" fmla="*/ 389839 w 1310587"/>
                      <a:gd name="connsiteY15" fmla="*/ 827988 h 1319056"/>
                      <a:gd name="connsiteX16" fmla="*/ 345387 w 1310587"/>
                      <a:gd name="connsiteY16" fmla="*/ 694639 h 1319056"/>
                      <a:gd name="connsiteX17" fmla="*/ 345388 w 1310587"/>
                      <a:gd name="connsiteY17" fmla="*/ 694638 h 1319056"/>
                      <a:gd name="connsiteX0" fmla="*/ 345388 w 1310587"/>
                      <a:gd name="connsiteY0" fmla="*/ 705221 h 1329639"/>
                      <a:gd name="connsiteX1" fmla="*/ 15189 w 1310587"/>
                      <a:gd name="connsiteY1" fmla="*/ 660771 h 1329639"/>
                      <a:gd name="connsiteX2" fmla="*/ 436522 w 1310587"/>
                      <a:gd name="connsiteY2" fmla="*/ 485205 h 1329639"/>
                      <a:gd name="connsiteX3" fmla="*/ 332689 w 1310587"/>
                      <a:gd name="connsiteY3" fmla="*/ 63871 h 1329639"/>
                      <a:gd name="connsiteX4" fmla="*/ 669238 w 1310587"/>
                      <a:gd name="connsiteY4" fmla="*/ 330572 h 1329639"/>
                      <a:gd name="connsiteX5" fmla="*/ 967689 w 1310587"/>
                      <a:gd name="connsiteY5" fmla="*/ 25772 h 1329639"/>
                      <a:gd name="connsiteX6" fmla="*/ 876554 w 1310587"/>
                      <a:gd name="connsiteY6" fmla="*/ 485206 h 1329639"/>
                      <a:gd name="connsiteX7" fmla="*/ 929588 w 1310587"/>
                      <a:gd name="connsiteY7" fmla="*/ 571871 h 1329639"/>
                      <a:gd name="connsiteX8" fmla="*/ 1304237 w 1310587"/>
                      <a:gd name="connsiteY8" fmla="*/ 711572 h 1329639"/>
                      <a:gd name="connsiteX9" fmla="*/ 967689 w 1310587"/>
                      <a:gd name="connsiteY9" fmla="*/ 825871 h 1329639"/>
                      <a:gd name="connsiteX10" fmla="*/ 1111503 w 1310587"/>
                      <a:gd name="connsiteY10" fmla="*/ 1236388 h 1329639"/>
                      <a:gd name="connsiteX11" fmla="*/ 878789 w 1310587"/>
                      <a:gd name="connsiteY11" fmla="*/ 1041771 h 1329639"/>
                      <a:gd name="connsiteX12" fmla="*/ 694637 w 1310587"/>
                      <a:gd name="connsiteY12" fmla="*/ 1327522 h 1329639"/>
                      <a:gd name="connsiteX13" fmla="*/ 624789 w 1310587"/>
                      <a:gd name="connsiteY13" fmla="*/ 1029071 h 1329639"/>
                      <a:gd name="connsiteX14" fmla="*/ 252371 w 1310587"/>
                      <a:gd name="connsiteY14" fmla="*/ 1153838 h 1329639"/>
                      <a:gd name="connsiteX15" fmla="*/ 389839 w 1310587"/>
                      <a:gd name="connsiteY15" fmla="*/ 838571 h 1329639"/>
                      <a:gd name="connsiteX16" fmla="*/ 345387 w 1310587"/>
                      <a:gd name="connsiteY16" fmla="*/ 705222 h 1329639"/>
                      <a:gd name="connsiteX17" fmla="*/ 345388 w 1310587"/>
                      <a:gd name="connsiteY17" fmla="*/ 705221 h 1329639"/>
                      <a:gd name="connsiteX0" fmla="*/ 335863 w 1301062"/>
                      <a:gd name="connsiteY0" fmla="*/ 705221 h 1329639"/>
                      <a:gd name="connsiteX1" fmla="*/ 5664 w 1301062"/>
                      <a:gd name="connsiteY1" fmla="*/ 660771 h 1329639"/>
                      <a:gd name="connsiteX2" fmla="*/ 369847 w 1301062"/>
                      <a:gd name="connsiteY2" fmla="*/ 478855 h 1329639"/>
                      <a:gd name="connsiteX3" fmla="*/ 323164 w 1301062"/>
                      <a:gd name="connsiteY3" fmla="*/ 63871 h 1329639"/>
                      <a:gd name="connsiteX4" fmla="*/ 659713 w 1301062"/>
                      <a:gd name="connsiteY4" fmla="*/ 330572 h 1329639"/>
                      <a:gd name="connsiteX5" fmla="*/ 958164 w 1301062"/>
                      <a:gd name="connsiteY5" fmla="*/ 25772 h 1329639"/>
                      <a:gd name="connsiteX6" fmla="*/ 867029 w 1301062"/>
                      <a:gd name="connsiteY6" fmla="*/ 485206 h 1329639"/>
                      <a:gd name="connsiteX7" fmla="*/ 920063 w 1301062"/>
                      <a:gd name="connsiteY7" fmla="*/ 571871 h 1329639"/>
                      <a:gd name="connsiteX8" fmla="*/ 1294712 w 1301062"/>
                      <a:gd name="connsiteY8" fmla="*/ 711572 h 1329639"/>
                      <a:gd name="connsiteX9" fmla="*/ 958164 w 1301062"/>
                      <a:gd name="connsiteY9" fmla="*/ 825871 h 1329639"/>
                      <a:gd name="connsiteX10" fmla="*/ 1101978 w 1301062"/>
                      <a:gd name="connsiteY10" fmla="*/ 1236388 h 1329639"/>
                      <a:gd name="connsiteX11" fmla="*/ 869264 w 1301062"/>
                      <a:gd name="connsiteY11" fmla="*/ 1041771 h 1329639"/>
                      <a:gd name="connsiteX12" fmla="*/ 685112 w 1301062"/>
                      <a:gd name="connsiteY12" fmla="*/ 1327522 h 1329639"/>
                      <a:gd name="connsiteX13" fmla="*/ 615264 w 1301062"/>
                      <a:gd name="connsiteY13" fmla="*/ 1029071 h 1329639"/>
                      <a:gd name="connsiteX14" fmla="*/ 242846 w 1301062"/>
                      <a:gd name="connsiteY14" fmla="*/ 1153838 h 1329639"/>
                      <a:gd name="connsiteX15" fmla="*/ 380314 w 1301062"/>
                      <a:gd name="connsiteY15" fmla="*/ 838571 h 1329639"/>
                      <a:gd name="connsiteX16" fmla="*/ 335862 w 1301062"/>
                      <a:gd name="connsiteY16" fmla="*/ 705222 h 1329639"/>
                      <a:gd name="connsiteX17" fmla="*/ 335863 w 1301062"/>
                      <a:gd name="connsiteY17" fmla="*/ 705221 h 1329639"/>
                      <a:gd name="connsiteX0" fmla="*/ 335863 w 1301062"/>
                      <a:gd name="connsiteY0" fmla="*/ 705221 h 1348689"/>
                      <a:gd name="connsiteX1" fmla="*/ 5664 w 1301062"/>
                      <a:gd name="connsiteY1" fmla="*/ 660771 h 1348689"/>
                      <a:gd name="connsiteX2" fmla="*/ 369847 w 1301062"/>
                      <a:gd name="connsiteY2" fmla="*/ 478855 h 1348689"/>
                      <a:gd name="connsiteX3" fmla="*/ 323164 w 1301062"/>
                      <a:gd name="connsiteY3" fmla="*/ 63871 h 1348689"/>
                      <a:gd name="connsiteX4" fmla="*/ 659713 w 1301062"/>
                      <a:gd name="connsiteY4" fmla="*/ 330572 h 1348689"/>
                      <a:gd name="connsiteX5" fmla="*/ 958164 w 1301062"/>
                      <a:gd name="connsiteY5" fmla="*/ 25772 h 1348689"/>
                      <a:gd name="connsiteX6" fmla="*/ 867029 w 1301062"/>
                      <a:gd name="connsiteY6" fmla="*/ 485206 h 1348689"/>
                      <a:gd name="connsiteX7" fmla="*/ 920063 w 1301062"/>
                      <a:gd name="connsiteY7" fmla="*/ 571871 h 1348689"/>
                      <a:gd name="connsiteX8" fmla="*/ 1294712 w 1301062"/>
                      <a:gd name="connsiteY8" fmla="*/ 711572 h 1348689"/>
                      <a:gd name="connsiteX9" fmla="*/ 958164 w 1301062"/>
                      <a:gd name="connsiteY9" fmla="*/ 825871 h 1348689"/>
                      <a:gd name="connsiteX10" fmla="*/ 1101978 w 1301062"/>
                      <a:gd name="connsiteY10" fmla="*/ 1236388 h 1348689"/>
                      <a:gd name="connsiteX11" fmla="*/ 869264 w 1301062"/>
                      <a:gd name="connsiteY11" fmla="*/ 1041771 h 1348689"/>
                      <a:gd name="connsiteX12" fmla="*/ 685112 w 1301062"/>
                      <a:gd name="connsiteY12" fmla="*/ 1327522 h 1348689"/>
                      <a:gd name="connsiteX13" fmla="*/ 596214 w 1301062"/>
                      <a:gd name="connsiteY13" fmla="*/ 1168771 h 1348689"/>
                      <a:gd name="connsiteX14" fmla="*/ 242846 w 1301062"/>
                      <a:gd name="connsiteY14" fmla="*/ 1153838 h 1348689"/>
                      <a:gd name="connsiteX15" fmla="*/ 380314 w 1301062"/>
                      <a:gd name="connsiteY15" fmla="*/ 838571 h 1348689"/>
                      <a:gd name="connsiteX16" fmla="*/ 335862 w 1301062"/>
                      <a:gd name="connsiteY16" fmla="*/ 705222 h 1348689"/>
                      <a:gd name="connsiteX17" fmla="*/ 335863 w 1301062"/>
                      <a:gd name="connsiteY17" fmla="*/ 705221 h 1348689"/>
                      <a:gd name="connsiteX0" fmla="*/ 335863 w 1323287"/>
                      <a:gd name="connsiteY0" fmla="*/ 705221 h 1348689"/>
                      <a:gd name="connsiteX1" fmla="*/ 5664 w 1323287"/>
                      <a:gd name="connsiteY1" fmla="*/ 660771 h 1348689"/>
                      <a:gd name="connsiteX2" fmla="*/ 369847 w 1323287"/>
                      <a:gd name="connsiteY2" fmla="*/ 478855 h 1348689"/>
                      <a:gd name="connsiteX3" fmla="*/ 323164 w 1323287"/>
                      <a:gd name="connsiteY3" fmla="*/ 63871 h 1348689"/>
                      <a:gd name="connsiteX4" fmla="*/ 659713 w 1323287"/>
                      <a:gd name="connsiteY4" fmla="*/ 330572 h 1348689"/>
                      <a:gd name="connsiteX5" fmla="*/ 958164 w 1323287"/>
                      <a:gd name="connsiteY5" fmla="*/ 25772 h 1348689"/>
                      <a:gd name="connsiteX6" fmla="*/ 867029 w 1323287"/>
                      <a:gd name="connsiteY6" fmla="*/ 485206 h 1348689"/>
                      <a:gd name="connsiteX7" fmla="*/ 920063 w 1323287"/>
                      <a:gd name="connsiteY7" fmla="*/ 571871 h 1348689"/>
                      <a:gd name="connsiteX8" fmla="*/ 1294712 w 1323287"/>
                      <a:gd name="connsiteY8" fmla="*/ 711572 h 1348689"/>
                      <a:gd name="connsiteX9" fmla="*/ 1091514 w 1323287"/>
                      <a:gd name="connsiteY9" fmla="*/ 863971 h 1348689"/>
                      <a:gd name="connsiteX10" fmla="*/ 1101978 w 1323287"/>
                      <a:gd name="connsiteY10" fmla="*/ 1236388 h 1348689"/>
                      <a:gd name="connsiteX11" fmla="*/ 869264 w 1323287"/>
                      <a:gd name="connsiteY11" fmla="*/ 1041771 h 1348689"/>
                      <a:gd name="connsiteX12" fmla="*/ 685112 w 1323287"/>
                      <a:gd name="connsiteY12" fmla="*/ 1327522 h 1348689"/>
                      <a:gd name="connsiteX13" fmla="*/ 596214 w 1323287"/>
                      <a:gd name="connsiteY13" fmla="*/ 1168771 h 1348689"/>
                      <a:gd name="connsiteX14" fmla="*/ 242846 w 1323287"/>
                      <a:gd name="connsiteY14" fmla="*/ 1153838 h 1348689"/>
                      <a:gd name="connsiteX15" fmla="*/ 380314 w 1323287"/>
                      <a:gd name="connsiteY15" fmla="*/ 838571 h 1348689"/>
                      <a:gd name="connsiteX16" fmla="*/ 335862 w 1323287"/>
                      <a:gd name="connsiteY16" fmla="*/ 705222 h 1348689"/>
                      <a:gd name="connsiteX17" fmla="*/ 335863 w 1323287"/>
                      <a:gd name="connsiteY17" fmla="*/ 705221 h 1348689"/>
                      <a:gd name="connsiteX0" fmla="*/ 335863 w 1316937"/>
                      <a:gd name="connsiteY0" fmla="*/ 705221 h 1348689"/>
                      <a:gd name="connsiteX1" fmla="*/ 5664 w 1316937"/>
                      <a:gd name="connsiteY1" fmla="*/ 660771 h 1348689"/>
                      <a:gd name="connsiteX2" fmla="*/ 369847 w 1316937"/>
                      <a:gd name="connsiteY2" fmla="*/ 478855 h 1348689"/>
                      <a:gd name="connsiteX3" fmla="*/ 323164 w 1316937"/>
                      <a:gd name="connsiteY3" fmla="*/ 63871 h 1348689"/>
                      <a:gd name="connsiteX4" fmla="*/ 659713 w 1316937"/>
                      <a:gd name="connsiteY4" fmla="*/ 330572 h 1348689"/>
                      <a:gd name="connsiteX5" fmla="*/ 958164 w 1316937"/>
                      <a:gd name="connsiteY5" fmla="*/ 25772 h 1348689"/>
                      <a:gd name="connsiteX6" fmla="*/ 867029 w 1316937"/>
                      <a:gd name="connsiteY6" fmla="*/ 485206 h 1348689"/>
                      <a:gd name="connsiteX7" fmla="*/ 958163 w 1316937"/>
                      <a:gd name="connsiteY7" fmla="*/ 527421 h 1348689"/>
                      <a:gd name="connsiteX8" fmla="*/ 1294712 w 1316937"/>
                      <a:gd name="connsiteY8" fmla="*/ 711572 h 1348689"/>
                      <a:gd name="connsiteX9" fmla="*/ 1091514 w 1316937"/>
                      <a:gd name="connsiteY9" fmla="*/ 863971 h 1348689"/>
                      <a:gd name="connsiteX10" fmla="*/ 1101978 w 1316937"/>
                      <a:gd name="connsiteY10" fmla="*/ 1236388 h 1348689"/>
                      <a:gd name="connsiteX11" fmla="*/ 869264 w 1316937"/>
                      <a:gd name="connsiteY11" fmla="*/ 1041771 h 1348689"/>
                      <a:gd name="connsiteX12" fmla="*/ 685112 w 1316937"/>
                      <a:gd name="connsiteY12" fmla="*/ 1327522 h 1348689"/>
                      <a:gd name="connsiteX13" fmla="*/ 596214 w 1316937"/>
                      <a:gd name="connsiteY13" fmla="*/ 1168771 h 1348689"/>
                      <a:gd name="connsiteX14" fmla="*/ 242846 w 1316937"/>
                      <a:gd name="connsiteY14" fmla="*/ 1153838 h 1348689"/>
                      <a:gd name="connsiteX15" fmla="*/ 380314 w 1316937"/>
                      <a:gd name="connsiteY15" fmla="*/ 838571 h 1348689"/>
                      <a:gd name="connsiteX16" fmla="*/ 335862 w 1316937"/>
                      <a:gd name="connsiteY16" fmla="*/ 705222 h 1348689"/>
                      <a:gd name="connsiteX17" fmla="*/ 335863 w 1316937"/>
                      <a:gd name="connsiteY17" fmla="*/ 705221 h 1348689"/>
                      <a:gd name="connsiteX0" fmla="*/ 335863 w 1316937"/>
                      <a:gd name="connsiteY0" fmla="*/ 702046 h 1345514"/>
                      <a:gd name="connsiteX1" fmla="*/ 5664 w 1316937"/>
                      <a:gd name="connsiteY1" fmla="*/ 657596 h 1345514"/>
                      <a:gd name="connsiteX2" fmla="*/ 369847 w 1316937"/>
                      <a:gd name="connsiteY2" fmla="*/ 475680 h 1345514"/>
                      <a:gd name="connsiteX3" fmla="*/ 323164 w 1316937"/>
                      <a:gd name="connsiteY3" fmla="*/ 60696 h 1345514"/>
                      <a:gd name="connsiteX4" fmla="*/ 659713 w 1316937"/>
                      <a:gd name="connsiteY4" fmla="*/ 327397 h 1345514"/>
                      <a:gd name="connsiteX5" fmla="*/ 958164 w 1316937"/>
                      <a:gd name="connsiteY5" fmla="*/ 22597 h 1345514"/>
                      <a:gd name="connsiteX6" fmla="*/ 958163 w 1316937"/>
                      <a:gd name="connsiteY6" fmla="*/ 462981 h 1345514"/>
                      <a:gd name="connsiteX7" fmla="*/ 958163 w 1316937"/>
                      <a:gd name="connsiteY7" fmla="*/ 524246 h 1345514"/>
                      <a:gd name="connsiteX8" fmla="*/ 1294712 w 1316937"/>
                      <a:gd name="connsiteY8" fmla="*/ 708397 h 1345514"/>
                      <a:gd name="connsiteX9" fmla="*/ 1091514 w 1316937"/>
                      <a:gd name="connsiteY9" fmla="*/ 860796 h 1345514"/>
                      <a:gd name="connsiteX10" fmla="*/ 1101978 w 1316937"/>
                      <a:gd name="connsiteY10" fmla="*/ 1233213 h 1345514"/>
                      <a:gd name="connsiteX11" fmla="*/ 869264 w 1316937"/>
                      <a:gd name="connsiteY11" fmla="*/ 1038596 h 1345514"/>
                      <a:gd name="connsiteX12" fmla="*/ 685112 w 1316937"/>
                      <a:gd name="connsiteY12" fmla="*/ 1324347 h 1345514"/>
                      <a:gd name="connsiteX13" fmla="*/ 596214 w 1316937"/>
                      <a:gd name="connsiteY13" fmla="*/ 1165596 h 1345514"/>
                      <a:gd name="connsiteX14" fmla="*/ 242846 w 1316937"/>
                      <a:gd name="connsiteY14" fmla="*/ 1150663 h 1345514"/>
                      <a:gd name="connsiteX15" fmla="*/ 380314 w 1316937"/>
                      <a:gd name="connsiteY15" fmla="*/ 835396 h 1345514"/>
                      <a:gd name="connsiteX16" fmla="*/ 335862 w 1316937"/>
                      <a:gd name="connsiteY16" fmla="*/ 702047 h 1345514"/>
                      <a:gd name="connsiteX17" fmla="*/ 335863 w 1316937"/>
                      <a:gd name="connsiteY17" fmla="*/ 702046 h 1345514"/>
                      <a:gd name="connsiteX0" fmla="*/ 335863 w 1316937"/>
                      <a:gd name="connsiteY0" fmla="*/ 702046 h 1345514"/>
                      <a:gd name="connsiteX1" fmla="*/ 5664 w 1316937"/>
                      <a:gd name="connsiteY1" fmla="*/ 657596 h 1345514"/>
                      <a:gd name="connsiteX2" fmla="*/ 369847 w 1316937"/>
                      <a:gd name="connsiteY2" fmla="*/ 475680 h 1345514"/>
                      <a:gd name="connsiteX3" fmla="*/ 323164 w 1316937"/>
                      <a:gd name="connsiteY3" fmla="*/ 60696 h 1345514"/>
                      <a:gd name="connsiteX4" fmla="*/ 659713 w 1316937"/>
                      <a:gd name="connsiteY4" fmla="*/ 327397 h 1345514"/>
                      <a:gd name="connsiteX5" fmla="*/ 958164 w 1316937"/>
                      <a:gd name="connsiteY5" fmla="*/ 22597 h 1345514"/>
                      <a:gd name="connsiteX6" fmla="*/ 958163 w 1316937"/>
                      <a:gd name="connsiteY6" fmla="*/ 462981 h 1345514"/>
                      <a:gd name="connsiteX7" fmla="*/ 958163 w 1316937"/>
                      <a:gd name="connsiteY7" fmla="*/ 524246 h 1345514"/>
                      <a:gd name="connsiteX8" fmla="*/ 1294712 w 1316937"/>
                      <a:gd name="connsiteY8" fmla="*/ 708397 h 1345514"/>
                      <a:gd name="connsiteX9" fmla="*/ 1091514 w 1316937"/>
                      <a:gd name="connsiteY9" fmla="*/ 860796 h 1345514"/>
                      <a:gd name="connsiteX10" fmla="*/ 1101978 w 1316937"/>
                      <a:gd name="connsiteY10" fmla="*/ 1233213 h 1345514"/>
                      <a:gd name="connsiteX11" fmla="*/ 869264 w 1316937"/>
                      <a:gd name="connsiteY11" fmla="*/ 1038596 h 1345514"/>
                      <a:gd name="connsiteX12" fmla="*/ 685112 w 1316937"/>
                      <a:gd name="connsiteY12" fmla="*/ 1324347 h 1345514"/>
                      <a:gd name="connsiteX13" fmla="*/ 596214 w 1316937"/>
                      <a:gd name="connsiteY13" fmla="*/ 1165596 h 1345514"/>
                      <a:gd name="connsiteX14" fmla="*/ 475563 w 1316937"/>
                      <a:gd name="connsiteY14" fmla="*/ 1171946 h 1345514"/>
                      <a:gd name="connsiteX15" fmla="*/ 242846 w 1316937"/>
                      <a:gd name="connsiteY15" fmla="*/ 1150663 h 1345514"/>
                      <a:gd name="connsiteX16" fmla="*/ 380314 w 1316937"/>
                      <a:gd name="connsiteY16" fmla="*/ 835396 h 1345514"/>
                      <a:gd name="connsiteX17" fmla="*/ 335862 w 1316937"/>
                      <a:gd name="connsiteY17" fmla="*/ 702047 h 1345514"/>
                      <a:gd name="connsiteX18" fmla="*/ 335863 w 1316937"/>
                      <a:gd name="connsiteY18" fmla="*/ 702046 h 1345514"/>
                      <a:gd name="connsiteX0" fmla="*/ 335863 w 1316937"/>
                      <a:gd name="connsiteY0" fmla="*/ 702046 h 1345514"/>
                      <a:gd name="connsiteX1" fmla="*/ 5664 w 1316937"/>
                      <a:gd name="connsiteY1" fmla="*/ 657596 h 1345514"/>
                      <a:gd name="connsiteX2" fmla="*/ 369847 w 1316937"/>
                      <a:gd name="connsiteY2" fmla="*/ 475680 h 1345514"/>
                      <a:gd name="connsiteX3" fmla="*/ 323164 w 1316937"/>
                      <a:gd name="connsiteY3" fmla="*/ 60696 h 1345514"/>
                      <a:gd name="connsiteX4" fmla="*/ 659713 w 1316937"/>
                      <a:gd name="connsiteY4" fmla="*/ 327397 h 1345514"/>
                      <a:gd name="connsiteX5" fmla="*/ 958164 w 1316937"/>
                      <a:gd name="connsiteY5" fmla="*/ 22597 h 1345514"/>
                      <a:gd name="connsiteX6" fmla="*/ 958163 w 1316937"/>
                      <a:gd name="connsiteY6" fmla="*/ 462981 h 1345514"/>
                      <a:gd name="connsiteX7" fmla="*/ 958163 w 1316937"/>
                      <a:gd name="connsiteY7" fmla="*/ 524246 h 1345514"/>
                      <a:gd name="connsiteX8" fmla="*/ 1294712 w 1316937"/>
                      <a:gd name="connsiteY8" fmla="*/ 708397 h 1345514"/>
                      <a:gd name="connsiteX9" fmla="*/ 1091514 w 1316937"/>
                      <a:gd name="connsiteY9" fmla="*/ 860796 h 1345514"/>
                      <a:gd name="connsiteX10" fmla="*/ 1101978 w 1316937"/>
                      <a:gd name="connsiteY10" fmla="*/ 1233213 h 1345514"/>
                      <a:gd name="connsiteX11" fmla="*/ 869264 w 1316937"/>
                      <a:gd name="connsiteY11" fmla="*/ 1038596 h 1345514"/>
                      <a:gd name="connsiteX12" fmla="*/ 685112 w 1316937"/>
                      <a:gd name="connsiteY12" fmla="*/ 1324347 h 1345514"/>
                      <a:gd name="connsiteX13" fmla="*/ 596214 w 1316937"/>
                      <a:gd name="connsiteY13" fmla="*/ 1165596 h 1345514"/>
                      <a:gd name="connsiteX14" fmla="*/ 475563 w 1316937"/>
                      <a:gd name="connsiteY14" fmla="*/ 1051296 h 1345514"/>
                      <a:gd name="connsiteX15" fmla="*/ 242846 w 1316937"/>
                      <a:gd name="connsiteY15" fmla="*/ 1150663 h 1345514"/>
                      <a:gd name="connsiteX16" fmla="*/ 380314 w 1316937"/>
                      <a:gd name="connsiteY16" fmla="*/ 835396 h 1345514"/>
                      <a:gd name="connsiteX17" fmla="*/ 335862 w 1316937"/>
                      <a:gd name="connsiteY17" fmla="*/ 702047 h 1345514"/>
                      <a:gd name="connsiteX18" fmla="*/ 335863 w 1316937"/>
                      <a:gd name="connsiteY18" fmla="*/ 702046 h 1345514"/>
                      <a:gd name="connsiteX0" fmla="*/ 335863 w 1316937"/>
                      <a:gd name="connsiteY0" fmla="*/ 702046 h 1345514"/>
                      <a:gd name="connsiteX1" fmla="*/ 5664 w 1316937"/>
                      <a:gd name="connsiteY1" fmla="*/ 657596 h 1345514"/>
                      <a:gd name="connsiteX2" fmla="*/ 369847 w 1316937"/>
                      <a:gd name="connsiteY2" fmla="*/ 475680 h 1345514"/>
                      <a:gd name="connsiteX3" fmla="*/ 323164 w 1316937"/>
                      <a:gd name="connsiteY3" fmla="*/ 60696 h 1345514"/>
                      <a:gd name="connsiteX4" fmla="*/ 659713 w 1316937"/>
                      <a:gd name="connsiteY4" fmla="*/ 327397 h 1345514"/>
                      <a:gd name="connsiteX5" fmla="*/ 958164 w 1316937"/>
                      <a:gd name="connsiteY5" fmla="*/ 22597 h 1345514"/>
                      <a:gd name="connsiteX6" fmla="*/ 958163 w 1316937"/>
                      <a:gd name="connsiteY6" fmla="*/ 462981 h 1345514"/>
                      <a:gd name="connsiteX7" fmla="*/ 958163 w 1316937"/>
                      <a:gd name="connsiteY7" fmla="*/ 524246 h 1345514"/>
                      <a:gd name="connsiteX8" fmla="*/ 1294712 w 1316937"/>
                      <a:gd name="connsiteY8" fmla="*/ 708397 h 1345514"/>
                      <a:gd name="connsiteX9" fmla="*/ 1091514 w 1316937"/>
                      <a:gd name="connsiteY9" fmla="*/ 860796 h 1345514"/>
                      <a:gd name="connsiteX10" fmla="*/ 1101978 w 1316937"/>
                      <a:gd name="connsiteY10" fmla="*/ 1233213 h 1345514"/>
                      <a:gd name="connsiteX11" fmla="*/ 869264 w 1316937"/>
                      <a:gd name="connsiteY11" fmla="*/ 1038596 h 1345514"/>
                      <a:gd name="connsiteX12" fmla="*/ 685112 w 1316937"/>
                      <a:gd name="connsiteY12" fmla="*/ 1324347 h 1345514"/>
                      <a:gd name="connsiteX13" fmla="*/ 596214 w 1316937"/>
                      <a:gd name="connsiteY13" fmla="*/ 1165596 h 1345514"/>
                      <a:gd name="connsiteX14" fmla="*/ 475563 w 1316937"/>
                      <a:gd name="connsiteY14" fmla="*/ 1051296 h 1345514"/>
                      <a:gd name="connsiteX15" fmla="*/ 242846 w 1316937"/>
                      <a:gd name="connsiteY15" fmla="*/ 1150663 h 1345514"/>
                      <a:gd name="connsiteX16" fmla="*/ 361264 w 1316937"/>
                      <a:gd name="connsiteY16" fmla="*/ 911596 h 1345514"/>
                      <a:gd name="connsiteX17" fmla="*/ 335862 w 1316937"/>
                      <a:gd name="connsiteY17" fmla="*/ 702047 h 1345514"/>
                      <a:gd name="connsiteX18" fmla="*/ 335863 w 1316937"/>
                      <a:gd name="connsiteY18" fmla="*/ 702046 h 1345514"/>
                      <a:gd name="connsiteX0" fmla="*/ 282946 w 1327520"/>
                      <a:gd name="connsiteY0" fmla="*/ 752846 h 1345514"/>
                      <a:gd name="connsiteX1" fmla="*/ 16247 w 1327520"/>
                      <a:gd name="connsiteY1" fmla="*/ 657596 h 1345514"/>
                      <a:gd name="connsiteX2" fmla="*/ 380430 w 1327520"/>
                      <a:gd name="connsiteY2" fmla="*/ 475680 h 1345514"/>
                      <a:gd name="connsiteX3" fmla="*/ 333747 w 1327520"/>
                      <a:gd name="connsiteY3" fmla="*/ 60696 h 1345514"/>
                      <a:gd name="connsiteX4" fmla="*/ 670296 w 1327520"/>
                      <a:gd name="connsiteY4" fmla="*/ 327397 h 1345514"/>
                      <a:gd name="connsiteX5" fmla="*/ 968747 w 1327520"/>
                      <a:gd name="connsiteY5" fmla="*/ 22597 h 1345514"/>
                      <a:gd name="connsiteX6" fmla="*/ 968746 w 1327520"/>
                      <a:gd name="connsiteY6" fmla="*/ 462981 h 1345514"/>
                      <a:gd name="connsiteX7" fmla="*/ 968746 w 1327520"/>
                      <a:gd name="connsiteY7" fmla="*/ 524246 h 1345514"/>
                      <a:gd name="connsiteX8" fmla="*/ 1305295 w 1327520"/>
                      <a:gd name="connsiteY8" fmla="*/ 708397 h 1345514"/>
                      <a:gd name="connsiteX9" fmla="*/ 1102097 w 1327520"/>
                      <a:gd name="connsiteY9" fmla="*/ 860796 h 1345514"/>
                      <a:gd name="connsiteX10" fmla="*/ 1112561 w 1327520"/>
                      <a:gd name="connsiteY10" fmla="*/ 1233213 h 1345514"/>
                      <a:gd name="connsiteX11" fmla="*/ 879847 w 1327520"/>
                      <a:gd name="connsiteY11" fmla="*/ 1038596 h 1345514"/>
                      <a:gd name="connsiteX12" fmla="*/ 695695 w 1327520"/>
                      <a:gd name="connsiteY12" fmla="*/ 1324347 h 1345514"/>
                      <a:gd name="connsiteX13" fmla="*/ 606797 w 1327520"/>
                      <a:gd name="connsiteY13" fmla="*/ 1165596 h 1345514"/>
                      <a:gd name="connsiteX14" fmla="*/ 486146 w 1327520"/>
                      <a:gd name="connsiteY14" fmla="*/ 1051296 h 1345514"/>
                      <a:gd name="connsiteX15" fmla="*/ 253429 w 1327520"/>
                      <a:gd name="connsiteY15" fmla="*/ 1150663 h 1345514"/>
                      <a:gd name="connsiteX16" fmla="*/ 371847 w 1327520"/>
                      <a:gd name="connsiteY16" fmla="*/ 911596 h 1345514"/>
                      <a:gd name="connsiteX17" fmla="*/ 346445 w 1327520"/>
                      <a:gd name="connsiteY17" fmla="*/ 702047 h 1345514"/>
                      <a:gd name="connsiteX18" fmla="*/ 282946 w 1327520"/>
                      <a:gd name="connsiteY18" fmla="*/ 752846 h 1345514"/>
                      <a:gd name="connsiteX0" fmla="*/ 282946 w 1327520"/>
                      <a:gd name="connsiteY0" fmla="*/ 752846 h 1345514"/>
                      <a:gd name="connsiteX1" fmla="*/ 16247 w 1327520"/>
                      <a:gd name="connsiteY1" fmla="*/ 657596 h 1345514"/>
                      <a:gd name="connsiteX2" fmla="*/ 380430 w 1327520"/>
                      <a:gd name="connsiteY2" fmla="*/ 475680 h 1345514"/>
                      <a:gd name="connsiteX3" fmla="*/ 333747 w 1327520"/>
                      <a:gd name="connsiteY3" fmla="*/ 60696 h 1345514"/>
                      <a:gd name="connsiteX4" fmla="*/ 670296 w 1327520"/>
                      <a:gd name="connsiteY4" fmla="*/ 327397 h 1345514"/>
                      <a:gd name="connsiteX5" fmla="*/ 968747 w 1327520"/>
                      <a:gd name="connsiteY5" fmla="*/ 22597 h 1345514"/>
                      <a:gd name="connsiteX6" fmla="*/ 968746 w 1327520"/>
                      <a:gd name="connsiteY6" fmla="*/ 462981 h 1345514"/>
                      <a:gd name="connsiteX7" fmla="*/ 968746 w 1327520"/>
                      <a:gd name="connsiteY7" fmla="*/ 524246 h 1345514"/>
                      <a:gd name="connsiteX8" fmla="*/ 1305295 w 1327520"/>
                      <a:gd name="connsiteY8" fmla="*/ 708397 h 1345514"/>
                      <a:gd name="connsiteX9" fmla="*/ 1102097 w 1327520"/>
                      <a:gd name="connsiteY9" fmla="*/ 860796 h 1345514"/>
                      <a:gd name="connsiteX10" fmla="*/ 1112561 w 1327520"/>
                      <a:gd name="connsiteY10" fmla="*/ 1233213 h 1345514"/>
                      <a:gd name="connsiteX11" fmla="*/ 879847 w 1327520"/>
                      <a:gd name="connsiteY11" fmla="*/ 1038596 h 1345514"/>
                      <a:gd name="connsiteX12" fmla="*/ 695695 w 1327520"/>
                      <a:gd name="connsiteY12" fmla="*/ 1324347 h 1345514"/>
                      <a:gd name="connsiteX13" fmla="*/ 606797 w 1327520"/>
                      <a:gd name="connsiteY13" fmla="*/ 1165596 h 1345514"/>
                      <a:gd name="connsiteX14" fmla="*/ 486146 w 1327520"/>
                      <a:gd name="connsiteY14" fmla="*/ 1051296 h 1345514"/>
                      <a:gd name="connsiteX15" fmla="*/ 253429 w 1327520"/>
                      <a:gd name="connsiteY15" fmla="*/ 1150663 h 1345514"/>
                      <a:gd name="connsiteX16" fmla="*/ 371847 w 1327520"/>
                      <a:gd name="connsiteY16" fmla="*/ 911596 h 1345514"/>
                      <a:gd name="connsiteX17" fmla="*/ 321045 w 1327520"/>
                      <a:gd name="connsiteY17" fmla="*/ 797297 h 1345514"/>
                      <a:gd name="connsiteX18" fmla="*/ 282946 w 1327520"/>
                      <a:gd name="connsiteY18" fmla="*/ 752846 h 134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27520" h="1345514">
                        <a:moveTo>
                          <a:pt x="282946" y="752846"/>
                        </a:moveTo>
                        <a:cubicBezTo>
                          <a:pt x="286121" y="735913"/>
                          <a:pt x="0" y="703790"/>
                          <a:pt x="16247" y="657596"/>
                        </a:cubicBezTo>
                        <a:cubicBezTo>
                          <a:pt x="32494" y="611402"/>
                          <a:pt x="327513" y="575163"/>
                          <a:pt x="380430" y="475680"/>
                        </a:cubicBezTo>
                        <a:cubicBezTo>
                          <a:pt x="433347" y="376197"/>
                          <a:pt x="285436" y="85410"/>
                          <a:pt x="333747" y="60696"/>
                        </a:cubicBezTo>
                        <a:cubicBezTo>
                          <a:pt x="382058" y="35982"/>
                          <a:pt x="564463" y="333747"/>
                          <a:pt x="670296" y="327397"/>
                        </a:cubicBezTo>
                        <a:cubicBezTo>
                          <a:pt x="776129" y="321047"/>
                          <a:pt x="919005" y="0"/>
                          <a:pt x="968747" y="22597"/>
                        </a:cubicBezTo>
                        <a:cubicBezTo>
                          <a:pt x="1018489" y="45194"/>
                          <a:pt x="968746" y="379373"/>
                          <a:pt x="968746" y="462981"/>
                        </a:cubicBezTo>
                        <a:cubicBezTo>
                          <a:pt x="968746" y="546589"/>
                          <a:pt x="912655" y="483343"/>
                          <a:pt x="968746" y="524246"/>
                        </a:cubicBezTo>
                        <a:cubicBezTo>
                          <a:pt x="1024837" y="565149"/>
                          <a:pt x="1283070" y="652305"/>
                          <a:pt x="1305295" y="708397"/>
                        </a:cubicBezTo>
                        <a:cubicBezTo>
                          <a:pt x="1327520" y="764489"/>
                          <a:pt x="1134219" y="773327"/>
                          <a:pt x="1102097" y="860796"/>
                        </a:cubicBezTo>
                        <a:cubicBezTo>
                          <a:pt x="1069975" y="948265"/>
                          <a:pt x="1149603" y="1203580"/>
                          <a:pt x="1112561" y="1233213"/>
                        </a:cubicBezTo>
                        <a:cubicBezTo>
                          <a:pt x="1075519" y="1262846"/>
                          <a:pt x="949325" y="1023407"/>
                          <a:pt x="879847" y="1038596"/>
                        </a:cubicBezTo>
                        <a:cubicBezTo>
                          <a:pt x="810369" y="1053785"/>
                          <a:pt x="741203" y="1303180"/>
                          <a:pt x="695695" y="1324347"/>
                        </a:cubicBezTo>
                        <a:cubicBezTo>
                          <a:pt x="650187" y="1345514"/>
                          <a:pt x="641722" y="1211104"/>
                          <a:pt x="606797" y="1165596"/>
                        </a:cubicBezTo>
                        <a:cubicBezTo>
                          <a:pt x="571872" y="1120088"/>
                          <a:pt x="545041" y="1053785"/>
                          <a:pt x="486146" y="1051296"/>
                        </a:cubicBezTo>
                        <a:cubicBezTo>
                          <a:pt x="427251" y="1048807"/>
                          <a:pt x="272479" y="1173946"/>
                          <a:pt x="253429" y="1150663"/>
                        </a:cubicBezTo>
                        <a:cubicBezTo>
                          <a:pt x="234379" y="1127380"/>
                          <a:pt x="360578" y="970490"/>
                          <a:pt x="371847" y="911596"/>
                        </a:cubicBezTo>
                        <a:cubicBezTo>
                          <a:pt x="383116" y="852702"/>
                          <a:pt x="328454" y="819522"/>
                          <a:pt x="321045" y="797297"/>
                        </a:cubicBezTo>
                        <a:lnTo>
                          <a:pt x="282946" y="752846"/>
                        </a:lnTo>
                        <a:close/>
                      </a:path>
                    </a:pathLst>
                  </a:custGeom>
                  <a:solidFill>
                    <a:srgbClr val="6ED50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2800">
                      <a:effectLst>
                        <a:outerShdw blurRad="50800" dist="38100" dir="2700000" algn="tl" rotWithShape="0">
                          <a:prstClr val="black">
                            <a:alpha val="40000"/>
                          </a:prstClr>
                        </a:outerShdw>
                      </a:effectLst>
                    </a:endParaRPr>
                  </a:p>
                </p:txBody>
              </p:sp>
              <p:sp>
                <p:nvSpPr>
                  <p:cNvPr id="2124" name="Oval 2123"/>
                  <p:cNvSpPr>
                    <a:spLocks noChangeAspect="1"/>
                  </p:cNvSpPr>
                  <p:nvPr/>
                </p:nvSpPr>
                <p:spPr>
                  <a:xfrm rot="20962443">
                    <a:off x="1645562" y="4356642"/>
                    <a:ext cx="61332" cy="79724"/>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grpSp>
            <p:sp>
              <p:nvSpPr>
                <p:cNvPr id="2125" name="TextBox 2124"/>
                <p:cNvSpPr txBox="1"/>
                <p:nvPr/>
              </p:nvSpPr>
              <p:spPr>
                <a:xfrm>
                  <a:off x="3389455" y="30333254"/>
                  <a:ext cx="2420444" cy="461665"/>
                </a:xfrm>
                <a:prstGeom prst="rect">
                  <a:avLst/>
                </a:prstGeom>
                <a:noFill/>
              </p:spPr>
              <p:txBody>
                <a:bodyPr wrap="square" rtlCol="0">
                  <a:spAutoFit/>
                </a:bodyPr>
                <a:lstStyle/>
                <a:p>
                  <a:pPr algn="ctr"/>
                  <a:r>
                    <a:rPr lang="en-US" sz="2400" b="1" dirty="0">
                      <a:solidFill>
                        <a:srgbClr val="6ED50D"/>
                      </a:solidFill>
                    </a:rPr>
                    <a:t>Macrophage</a:t>
                  </a:r>
                  <a:endParaRPr lang="en-US" sz="2800" b="1" dirty="0">
                    <a:solidFill>
                      <a:srgbClr val="6ED50D"/>
                    </a:solidFill>
                  </a:endParaRPr>
                </a:p>
              </p:txBody>
            </p:sp>
            <p:sp>
              <p:nvSpPr>
                <p:cNvPr id="2126" name="TextBox 2125"/>
                <p:cNvSpPr txBox="1"/>
                <p:nvPr/>
              </p:nvSpPr>
              <p:spPr>
                <a:xfrm>
                  <a:off x="6513839" y="30303637"/>
                  <a:ext cx="1344815" cy="461665"/>
                </a:xfrm>
                <a:prstGeom prst="rect">
                  <a:avLst/>
                </a:prstGeom>
                <a:noFill/>
              </p:spPr>
              <p:txBody>
                <a:bodyPr wrap="square" rtlCol="0">
                  <a:spAutoFit/>
                </a:bodyPr>
                <a:lstStyle/>
                <a:p>
                  <a:pPr algn="ctr"/>
                  <a:r>
                    <a:rPr lang="en-US" sz="2400" b="1" dirty="0">
                      <a:solidFill>
                        <a:srgbClr val="945FDC"/>
                      </a:solidFill>
                    </a:rPr>
                    <a:t>cDC1</a:t>
                  </a:r>
                  <a:endParaRPr lang="en-US" sz="2800" b="1" dirty="0">
                    <a:solidFill>
                      <a:srgbClr val="945FDC"/>
                    </a:solidFill>
                  </a:endParaRPr>
                </a:p>
              </p:txBody>
            </p:sp>
            <p:grpSp>
              <p:nvGrpSpPr>
                <p:cNvPr id="2127" name="Group 2126"/>
                <p:cNvGrpSpPr/>
                <p:nvPr/>
              </p:nvGrpSpPr>
              <p:grpSpPr>
                <a:xfrm rot="20962443">
                  <a:off x="7358866" y="30807068"/>
                  <a:ext cx="629922" cy="582086"/>
                  <a:chOff x="2822383" y="61282"/>
                  <a:chExt cx="4043770" cy="4549847"/>
                </a:xfrm>
                <a:solidFill>
                  <a:srgbClr val="8043D3"/>
                </a:solidFill>
              </p:grpSpPr>
              <p:sp>
                <p:nvSpPr>
                  <p:cNvPr id="2128" name="Freeform 2127"/>
                  <p:cNvSpPr/>
                  <p:nvPr/>
                </p:nvSpPr>
                <p:spPr>
                  <a:xfrm rot="5639432">
                    <a:off x="5899583" y="2692132"/>
                    <a:ext cx="728143" cy="949395"/>
                  </a:xfrm>
                  <a:custGeom>
                    <a:avLst/>
                    <a:gdLst>
                      <a:gd name="connsiteX0" fmla="*/ 168196 w 411887"/>
                      <a:gd name="connsiteY0" fmla="*/ 961715 h 975310"/>
                      <a:gd name="connsiteX1" fmla="*/ 217518 w 411887"/>
                      <a:gd name="connsiteY1" fmla="*/ 653490 h 975310"/>
                      <a:gd name="connsiteX2" fmla="*/ 7900 w 411887"/>
                      <a:gd name="connsiteY2" fmla="*/ 345266 h 975310"/>
                      <a:gd name="connsiteX3" fmla="*/ 57221 w 411887"/>
                      <a:gd name="connsiteY3" fmla="*/ 54 h 975310"/>
                      <a:gd name="connsiteX4" fmla="*/ 180526 w 411887"/>
                      <a:gd name="connsiteY4" fmla="*/ 320608 h 975310"/>
                      <a:gd name="connsiteX5" fmla="*/ 402475 w 411887"/>
                      <a:gd name="connsiteY5" fmla="*/ 567187 h 975310"/>
                      <a:gd name="connsiteX6" fmla="*/ 353153 w 411887"/>
                      <a:gd name="connsiteY6" fmla="*/ 887741 h 975310"/>
                      <a:gd name="connsiteX7" fmla="*/ 168196 w 411887"/>
                      <a:gd name="connsiteY7" fmla="*/ 961715 h 975310"/>
                      <a:gd name="connsiteX0" fmla="*/ 69552 w 414998"/>
                      <a:gd name="connsiteY0" fmla="*/ 949386 h 965383"/>
                      <a:gd name="connsiteX1" fmla="*/ 217518 w 414998"/>
                      <a:gd name="connsiteY1" fmla="*/ 653490 h 965383"/>
                      <a:gd name="connsiteX2" fmla="*/ 7900 w 414998"/>
                      <a:gd name="connsiteY2" fmla="*/ 345266 h 965383"/>
                      <a:gd name="connsiteX3" fmla="*/ 57221 w 414998"/>
                      <a:gd name="connsiteY3" fmla="*/ 54 h 965383"/>
                      <a:gd name="connsiteX4" fmla="*/ 180526 w 414998"/>
                      <a:gd name="connsiteY4" fmla="*/ 320608 h 965383"/>
                      <a:gd name="connsiteX5" fmla="*/ 402475 w 414998"/>
                      <a:gd name="connsiteY5" fmla="*/ 567187 h 965383"/>
                      <a:gd name="connsiteX6" fmla="*/ 353153 w 414998"/>
                      <a:gd name="connsiteY6" fmla="*/ 887741 h 965383"/>
                      <a:gd name="connsiteX7" fmla="*/ 69552 w 414998"/>
                      <a:gd name="connsiteY7" fmla="*/ 949386 h 965383"/>
                      <a:gd name="connsiteX0" fmla="*/ 69552 w 526495"/>
                      <a:gd name="connsiteY0" fmla="*/ 949386 h 962398"/>
                      <a:gd name="connsiteX1" fmla="*/ 217518 w 526495"/>
                      <a:gd name="connsiteY1" fmla="*/ 653490 h 962398"/>
                      <a:gd name="connsiteX2" fmla="*/ 7900 w 526495"/>
                      <a:gd name="connsiteY2" fmla="*/ 345266 h 962398"/>
                      <a:gd name="connsiteX3" fmla="*/ 57221 w 526495"/>
                      <a:gd name="connsiteY3" fmla="*/ 54 h 962398"/>
                      <a:gd name="connsiteX4" fmla="*/ 180526 w 526495"/>
                      <a:gd name="connsiteY4" fmla="*/ 320608 h 962398"/>
                      <a:gd name="connsiteX5" fmla="*/ 402475 w 526495"/>
                      <a:gd name="connsiteY5" fmla="*/ 567187 h 962398"/>
                      <a:gd name="connsiteX6" fmla="*/ 513450 w 526495"/>
                      <a:gd name="connsiteY6" fmla="*/ 875412 h 962398"/>
                      <a:gd name="connsiteX7" fmla="*/ 69552 w 526495"/>
                      <a:gd name="connsiteY7" fmla="*/ 949386 h 962398"/>
                      <a:gd name="connsiteX0" fmla="*/ 69552 w 526495"/>
                      <a:gd name="connsiteY0" fmla="*/ 949386 h 978237"/>
                      <a:gd name="connsiteX1" fmla="*/ 217518 w 526495"/>
                      <a:gd name="connsiteY1" fmla="*/ 653490 h 978237"/>
                      <a:gd name="connsiteX2" fmla="*/ 7900 w 526495"/>
                      <a:gd name="connsiteY2" fmla="*/ 345266 h 978237"/>
                      <a:gd name="connsiteX3" fmla="*/ 57221 w 526495"/>
                      <a:gd name="connsiteY3" fmla="*/ 54 h 978237"/>
                      <a:gd name="connsiteX4" fmla="*/ 180526 w 526495"/>
                      <a:gd name="connsiteY4" fmla="*/ 320608 h 978237"/>
                      <a:gd name="connsiteX5" fmla="*/ 402475 w 526495"/>
                      <a:gd name="connsiteY5" fmla="*/ 567187 h 978237"/>
                      <a:gd name="connsiteX6" fmla="*/ 513450 w 526495"/>
                      <a:gd name="connsiteY6" fmla="*/ 875412 h 978237"/>
                      <a:gd name="connsiteX7" fmla="*/ 69552 w 526495"/>
                      <a:gd name="connsiteY7" fmla="*/ 949386 h 978237"/>
                      <a:gd name="connsiteX0" fmla="*/ 69552 w 575585"/>
                      <a:gd name="connsiteY0" fmla="*/ 949386 h 988374"/>
                      <a:gd name="connsiteX1" fmla="*/ 217518 w 575585"/>
                      <a:gd name="connsiteY1" fmla="*/ 653490 h 988374"/>
                      <a:gd name="connsiteX2" fmla="*/ 7900 w 575585"/>
                      <a:gd name="connsiteY2" fmla="*/ 345266 h 988374"/>
                      <a:gd name="connsiteX3" fmla="*/ 57221 w 575585"/>
                      <a:gd name="connsiteY3" fmla="*/ 54 h 988374"/>
                      <a:gd name="connsiteX4" fmla="*/ 180526 w 575585"/>
                      <a:gd name="connsiteY4" fmla="*/ 320608 h 988374"/>
                      <a:gd name="connsiteX5" fmla="*/ 402475 w 575585"/>
                      <a:gd name="connsiteY5" fmla="*/ 567187 h 988374"/>
                      <a:gd name="connsiteX6" fmla="*/ 513450 w 575585"/>
                      <a:gd name="connsiteY6" fmla="*/ 875412 h 988374"/>
                      <a:gd name="connsiteX7" fmla="*/ 69552 w 575585"/>
                      <a:gd name="connsiteY7" fmla="*/ 949386 h 988374"/>
                      <a:gd name="connsiteX0" fmla="*/ 69552 w 583305"/>
                      <a:gd name="connsiteY0" fmla="*/ 949386 h 988374"/>
                      <a:gd name="connsiteX1" fmla="*/ 217518 w 583305"/>
                      <a:gd name="connsiteY1" fmla="*/ 653490 h 988374"/>
                      <a:gd name="connsiteX2" fmla="*/ 7900 w 583305"/>
                      <a:gd name="connsiteY2" fmla="*/ 345266 h 988374"/>
                      <a:gd name="connsiteX3" fmla="*/ 57221 w 583305"/>
                      <a:gd name="connsiteY3" fmla="*/ 54 h 988374"/>
                      <a:gd name="connsiteX4" fmla="*/ 180526 w 583305"/>
                      <a:gd name="connsiteY4" fmla="*/ 320608 h 988374"/>
                      <a:gd name="connsiteX5" fmla="*/ 402475 w 583305"/>
                      <a:gd name="connsiteY5" fmla="*/ 567187 h 988374"/>
                      <a:gd name="connsiteX6" fmla="*/ 513450 w 583305"/>
                      <a:gd name="connsiteY6" fmla="*/ 875412 h 988374"/>
                      <a:gd name="connsiteX7" fmla="*/ 69552 w 583305"/>
                      <a:gd name="connsiteY7" fmla="*/ 949386 h 988374"/>
                      <a:gd name="connsiteX0" fmla="*/ 69552 w 543150"/>
                      <a:gd name="connsiteY0" fmla="*/ 949386 h 978934"/>
                      <a:gd name="connsiteX1" fmla="*/ 217518 w 543150"/>
                      <a:gd name="connsiteY1" fmla="*/ 653490 h 978934"/>
                      <a:gd name="connsiteX2" fmla="*/ 7900 w 543150"/>
                      <a:gd name="connsiteY2" fmla="*/ 345266 h 978934"/>
                      <a:gd name="connsiteX3" fmla="*/ 57221 w 543150"/>
                      <a:gd name="connsiteY3" fmla="*/ 54 h 978934"/>
                      <a:gd name="connsiteX4" fmla="*/ 180526 w 543150"/>
                      <a:gd name="connsiteY4" fmla="*/ 320608 h 978934"/>
                      <a:gd name="connsiteX5" fmla="*/ 451797 w 543150"/>
                      <a:gd name="connsiteY5" fmla="*/ 542529 h 978934"/>
                      <a:gd name="connsiteX6" fmla="*/ 513450 w 543150"/>
                      <a:gd name="connsiteY6" fmla="*/ 875412 h 978934"/>
                      <a:gd name="connsiteX7" fmla="*/ 69552 w 543150"/>
                      <a:gd name="connsiteY7" fmla="*/ 949386 h 978934"/>
                      <a:gd name="connsiteX0" fmla="*/ 69552 w 613922"/>
                      <a:gd name="connsiteY0" fmla="*/ 949386 h 955876"/>
                      <a:gd name="connsiteX1" fmla="*/ 217518 w 613922"/>
                      <a:gd name="connsiteY1" fmla="*/ 653490 h 955876"/>
                      <a:gd name="connsiteX2" fmla="*/ 7900 w 613922"/>
                      <a:gd name="connsiteY2" fmla="*/ 345266 h 955876"/>
                      <a:gd name="connsiteX3" fmla="*/ 57221 w 613922"/>
                      <a:gd name="connsiteY3" fmla="*/ 54 h 955876"/>
                      <a:gd name="connsiteX4" fmla="*/ 180526 w 613922"/>
                      <a:gd name="connsiteY4" fmla="*/ 320608 h 955876"/>
                      <a:gd name="connsiteX5" fmla="*/ 451797 w 613922"/>
                      <a:gd name="connsiteY5" fmla="*/ 542529 h 955876"/>
                      <a:gd name="connsiteX6" fmla="*/ 596969 w 613922"/>
                      <a:gd name="connsiteY6" fmla="*/ 832505 h 955876"/>
                      <a:gd name="connsiteX7" fmla="*/ 69552 w 613922"/>
                      <a:gd name="connsiteY7" fmla="*/ 949386 h 955876"/>
                      <a:gd name="connsiteX0" fmla="*/ 69552 w 598944"/>
                      <a:gd name="connsiteY0" fmla="*/ 949386 h 958082"/>
                      <a:gd name="connsiteX1" fmla="*/ 217518 w 598944"/>
                      <a:gd name="connsiteY1" fmla="*/ 653490 h 958082"/>
                      <a:gd name="connsiteX2" fmla="*/ 7900 w 598944"/>
                      <a:gd name="connsiteY2" fmla="*/ 345266 h 958082"/>
                      <a:gd name="connsiteX3" fmla="*/ 57221 w 598944"/>
                      <a:gd name="connsiteY3" fmla="*/ 54 h 958082"/>
                      <a:gd name="connsiteX4" fmla="*/ 180526 w 598944"/>
                      <a:gd name="connsiteY4" fmla="*/ 320608 h 958082"/>
                      <a:gd name="connsiteX5" fmla="*/ 451797 w 598944"/>
                      <a:gd name="connsiteY5" fmla="*/ 542529 h 958082"/>
                      <a:gd name="connsiteX6" fmla="*/ 596969 w 598944"/>
                      <a:gd name="connsiteY6" fmla="*/ 832505 h 958082"/>
                      <a:gd name="connsiteX7" fmla="*/ 69552 w 598944"/>
                      <a:gd name="connsiteY7" fmla="*/ 949386 h 958082"/>
                      <a:gd name="connsiteX0" fmla="*/ 69552 w 602648"/>
                      <a:gd name="connsiteY0" fmla="*/ 949386 h 949784"/>
                      <a:gd name="connsiteX1" fmla="*/ 217518 w 602648"/>
                      <a:gd name="connsiteY1" fmla="*/ 653490 h 949784"/>
                      <a:gd name="connsiteX2" fmla="*/ 7900 w 602648"/>
                      <a:gd name="connsiteY2" fmla="*/ 345266 h 949784"/>
                      <a:gd name="connsiteX3" fmla="*/ 57221 w 602648"/>
                      <a:gd name="connsiteY3" fmla="*/ 54 h 949784"/>
                      <a:gd name="connsiteX4" fmla="*/ 180526 w 602648"/>
                      <a:gd name="connsiteY4" fmla="*/ 320608 h 949784"/>
                      <a:gd name="connsiteX5" fmla="*/ 451797 w 602648"/>
                      <a:gd name="connsiteY5" fmla="*/ 542529 h 949784"/>
                      <a:gd name="connsiteX6" fmla="*/ 600685 w 602648"/>
                      <a:gd name="connsiteY6" fmla="*/ 708641 h 949784"/>
                      <a:gd name="connsiteX7" fmla="*/ 69552 w 602648"/>
                      <a:gd name="connsiteY7" fmla="*/ 949386 h 949784"/>
                      <a:gd name="connsiteX0" fmla="*/ 69552 w 609507"/>
                      <a:gd name="connsiteY0" fmla="*/ 949386 h 949725"/>
                      <a:gd name="connsiteX1" fmla="*/ 217518 w 609507"/>
                      <a:gd name="connsiteY1" fmla="*/ 653490 h 949725"/>
                      <a:gd name="connsiteX2" fmla="*/ 7900 w 609507"/>
                      <a:gd name="connsiteY2" fmla="*/ 345266 h 949725"/>
                      <a:gd name="connsiteX3" fmla="*/ 57221 w 609507"/>
                      <a:gd name="connsiteY3" fmla="*/ 54 h 949725"/>
                      <a:gd name="connsiteX4" fmla="*/ 180526 w 609507"/>
                      <a:gd name="connsiteY4" fmla="*/ 320608 h 949725"/>
                      <a:gd name="connsiteX5" fmla="*/ 451797 w 609507"/>
                      <a:gd name="connsiteY5" fmla="*/ 542529 h 949725"/>
                      <a:gd name="connsiteX6" fmla="*/ 600685 w 609507"/>
                      <a:gd name="connsiteY6" fmla="*/ 708641 h 949725"/>
                      <a:gd name="connsiteX7" fmla="*/ 69552 w 609507"/>
                      <a:gd name="connsiteY7" fmla="*/ 949386 h 949725"/>
                      <a:gd name="connsiteX0" fmla="*/ 69552 w 716489"/>
                      <a:gd name="connsiteY0" fmla="*/ 949386 h 949396"/>
                      <a:gd name="connsiteX1" fmla="*/ 217518 w 716489"/>
                      <a:gd name="connsiteY1" fmla="*/ 653490 h 949396"/>
                      <a:gd name="connsiteX2" fmla="*/ 7900 w 716489"/>
                      <a:gd name="connsiteY2" fmla="*/ 345266 h 949396"/>
                      <a:gd name="connsiteX3" fmla="*/ 57221 w 716489"/>
                      <a:gd name="connsiteY3" fmla="*/ 54 h 949396"/>
                      <a:gd name="connsiteX4" fmla="*/ 180526 w 716489"/>
                      <a:gd name="connsiteY4" fmla="*/ 320608 h 949396"/>
                      <a:gd name="connsiteX5" fmla="*/ 451797 w 716489"/>
                      <a:gd name="connsiteY5" fmla="*/ 542529 h 949396"/>
                      <a:gd name="connsiteX6" fmla="*/ 708803 w 716489"/>
                      <a:gd name="connsiteY6" fmla="*/ 664017 h 949396"/>
                      <a:gd name="connsiteX7" fmla="*/ 69552 w 716489"/>
                      <a:gd name="connsiteY7" fmla="*/ 949386 h 949396"/>
                      <a:gd name="connsiteX0" fmla="*/ 69552 w 728145"/>
                      <a:gd name="connsiteY0" fmla="*/ 949386 h 949394"/>
                      <a:gd name="connsiteX1" fmla="*/ 217518 w 728145"/>
                      <a:gd name="connsiteY1" fmla="*/ 653490 h 949394"/>
                      <a:gd name="connsiteX2" fmla="*/ 7900 w 728145"/>
                      <a:gd name="connsiteY2" fmla="*/ 345266 h 949394"/>
                      <a:gd name="connsiteX3" fmla="*/ 57221 w 728145"/>
                      <a:gd name="connsiteY3" fmla="*/ 54 h 949394"/>
                      <a:gd name="connsiteX4" fmla="*/ 180526 w 728145"/>
                      <a:gd name="connsiteY4" fmla="*/ 320608 h 949394"/>
                      <a:gd name="connsiteX5" fmla="*/ 451797 w 728145"/>
                      <a:gd name="connsiteY5" fmla="*/ 542529 h 949394"/>
                      <a:gd name="connsiteX6" fmla="*/ 708803 w 728145"/>
                      <a:gd name="connsiteY6" fmla="*/ 664017 h 949394"/>
                      <a:gd name="connsiteX7" fmla="*/ 69552 w 728145"/>
                      <a:gd name="connsiteY7" fmla="*/ 949386 h 94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8145" h="949394">
                        <a:moveTo>
                          <a:pt x="69552" y="949386"/>
                        </a:moveTo>
                        <a:cubicBezTo>
                          <a:pt x="-12329" y="947632"/>
                          <a:pt x="227793" y="754177"/>
                          <a:pt x="217518" y="653490"/>
                        </a:cubicBezTo>
                        <a:cubicBezTo>
                          <a:pt x="207243" y="552803"/>
                          <a:pt x="34616" y="454172"/>
                          <a:pt x="7900" y="345266"/>
                        </a:cubicBezTo>
                        <a:cubicBezTo>
                          <a:pt x="-18816" y="236360"/>
                          <a:pt x="28450" y="4164"/>
                          <a:pt x="57221" y="54"/>
                        </a:cubicBezTo>
                        <a:cubicBezTo>
                          <a:pt x="85992" y="-4056"/>
                          <a:pt x="114763" y="230196"/>
                          <a:pt x="180526" y="320608"/>
                        </a:cubicBezTo>
                        <a:cubicBezTo>
                          <a:pt x="246289" y="411020"/>
                          <a:pt x="423026" y="448007"/>
                          <a:pt x="451797" y="542529"/>
                        </a:cubicBezTo>
                        <a:cubicBezTo>
                          <a:pt x="529890" y="612393"/>
                          <a:pt x="565142" y="635395"/>
                          <a:pt x="708803" y="664017"/>
                        </a:cubicBezTo>
                        <a:cubicBezTo>
                          <a:pt x="852464" y="692639"/>
                          <a:pt x="151433" y="951141"/>
                          <a:pt x="69552" y="949386"/>
                        </a:cubicBezTo>
                        <a:close/>
                      </a:path>
                    </a:pathLst>
                  </a:custGeom>
                  <a:solidFill>
                    <a:srgbClr val="945FDC"/>
                  </a:solidFill>
                  <a:ln>
                    <a:solidFill>
                      <a:srgbClr val="945FDC"/>
                    </a:solidFill>
                  </a:ln>
                  <a:effectLst>
                    <a:outerShdw blurRad="400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grpSp>
                <p:nvGrpSpPr>
                  <p:cNvPr id="2129" name="Group 1426"/>
                  <p:cNvGrpSpPr/>
                  <p:nvPr/>
                </p:nvGrpSpPr>
                <p:grpSpPr>
                  <a:xfrm>
                    <a:off x="2822383" y="61282"/>
                    <a:ext cx="4043770" cy="4549847"/>
                    <a:chOff x="2378503" y="61282"/>
                    <a:chExt cx="4043770" cy="4549847"/>
                  </a:xfrm>
                  <a:grpFill/>
                </p:grpSpPr>
                <p:sp>
                  <p:nvSpPr>
                    <p:cNvPr id="2130" name="Freeform 2129"/>
                    <p:cNvSpPr/>
                    <p:nvPr/>
                  </p:nvSpPr>
                  <p:spPr>
                    <a:xfrm>
                      <a:off x="2955464" y="270645"/>
                      <a:ext cx="759247" cy="2344347"/>
                    </a:xfrm>
                    <a:custGeom>
                      <a:avLst/>
                      <a:gdLst>
                        <a:gd name="connsiteX0" fmla="*/ 656478 w 711980"/>
                        <a:gd name="connsiteY0" fmla="*/ 2182824 h 2182961"/>
                        <a:gd name="connsiteX1" fmla="*/ 163259 w 711980"/>
                        <a:gd name="connsiteY1" fmla="*/ 1886928 h 2182961"/>
                        <a:gd name="connsiteX2" fmla="*/ 2962 w 711980"/>
                        <a:gd name="connsiteY2" fmla="*/ 1233492 h 2182961"/>
                        <a:gd name="connsiteX3" fmla="*/ 274233 w 711980"/>
                        <a:gd name="connsiteY3" fmla="*/ 518410 h 2182961"/>
                        <a:gd name="connsiteX4" fmla="*/ 237242 w 711980"/>
                        <a:gd name="connsiteY4" fmla="*/ 593 h 2182961"/>
                        <a:gd name="connsiteX5" fmla="*/ 397538 w 711980"/>
                        <a:gd name="connsiteY5" fmla="*/ 617042 h 2182961"/>
                        <a:gd name="connsiteX6" fmla="*/ 261902 w 711980"/>
                        <a:gd name="connsiteY6" fmla="*/ 1282808 h 2182961"/>
                        <a:gd name="connsiteX7" fmla="*/ 372877 w 711980"/>
                        <a:gd name="connsiteY7" fmla="*/ 1603361 h 2182961"/>
                        <a:gd name="connsiteX8" fmla="*/ 582495 w 711980"/>
                        <a:gd name="connsiteY8" fmla="*/ 1775967 h 2182961"/>
                        <a:gd name="connsiteX9" fmla="*/ 693469 w 711980"/>
                        <a:gd name="connsiteY9" fmla="*/ 1923915 h 2182961"/>
                        <a:gd name="connsiteX10" fmla="*/ 656478 w 711980"/>
                        <a:gd name="connsiteY10" fmla="*/ 2182824 h 2182961"/>
                        <a:gd name="connsiteX0" fmla="*/ 483152 w 695103"/>
                        <a:gd name="connsiteY0" fmla="*/ 2244469 h 2244581"/>
                        <a:gd name="connsiteX1" fmla="*/ 162560 w 695103"/>
                        <a:gd name="connsiteY1" fmla="*/ 1886928 h 2244581"/>
                        <a:gd name="connsiteX2" fmla="*/ 2263 w 695103"/>
                        <a:gd name="connsiteY2" fmla="*/ 1233492 h 2244581"/>
                        <a:gd name="connsiteX3" fmla="*/ 273534 w 695103"/>
                        <a:gd name="connsiteY3" fmla="*/ 518410 h 2244581"/>
                        <a:gd name="connsiteX4" fmla="*/ 236543 w 695103"/>
                        <a:gd name="connsiteY4" fmla="*/ 593 h 2244581"/>
                        <a:gd name="connsiteX5" fmla="*/ 396839 w 695103"/>
                        <a:gd name="connsiteY5" fmla="*/ 617042 h 2244581"/>
                        <a:gd name="connsiteX6" fmla="*/ 261203 w 695103"/>
                        <a:gd name="connsiteY6" fmla="*/ 1282808 h 2244581"/>
                        <a:gd name="connsiteX7" fmla="*/ 372178 w 695103"/>
                        <a:gd name="connsiteY7" fmla="*/ 1603361 h 2244581"/>
                        <a:gd name="connsiteX8" fmla="*/ 581796 w 695103"/>
                        <a:gd name="connsiteY8" fmla="*/ 1775967 h 2244581"/>
                        <a:gd name="connsiteX9" fmla="*/ 692770 w 695103"/>
                        <a:gd name="connsiteY9" fmla="*/ 1923915 h 2244581"/>
                        <a:gd name="connsiteX10" fmla="*/ 483152 w 695103"/>
                        <a:gd name="connsiteY10" fmla="*/ 2244469 h 2244581"/>
                        <a:gd name="connsiteX0" fmla="*/ 483152 w 695103"/>
                        <a:gd name="connsiteY0" fmla="*/ 2244469 h 2257157"/>
                        <a:gd name="connsiteX1" fmla="*/ 162560 w 695103"/>
                        <a:gd name="connsiteY1" fmla="*/ 1886928 h 2257157"/>
                        <a:gd name="connsiteX2" fmla="*/ 2263 w 695103"/>
                        <a:gd name="connsiteY2" fmla="*/ 1233492 h 2257157"/>
                        <a:gd name="connsiteX3" fmla="*/ 273534 w 695103"/>
                        <a:gd name="connsiteY3" fmla="*/ 518410 h 2257157"/>
                        <a:gd name="connsiteX4" fmla="*/ 236543 w 695103"/>
                        <a:gd name="connsiteY4" fmla="*/ 593 h 2257157"/>
                        <a:gd name="connsiteX5" fmla="*/ 396839 w 695103"/>
                        <a:gd name="connsiteY5" fmla="*/ 617042 h 2257157"/>
                        <a:gd name="connsiteX6" fmla="*/ 261203 w 695103"/>
                        <a:gd name="connsiteY6" fmla="*/ 1282808 h 2257157"/>
                        <a:gd name="connsiteX7" fmla="*/ 372178 w 695103"/>
                        <a:gd name="connsiteY7" fmla="*/ 1603361 h 2257157"/>
                        <a:gd name="connsiteX8" fmla="*/ 581796 w 695103"/>
                        <a:gd name="connsiteY8" fmla="*/ 1775967 h 2257157"/>
                        <a:gd name="connsiteX9" fmla="*/ 692770 w 695103"/>
                        <a:gd name="connsiteY9" fmla="*/ 1923915 h 2257157"/>
                        <a:gd name="connsiteX10" fmla="*/ 483152 w 695103"/>
                        <a:gd name="connsiteY10" fmla="*/ 2244469 h 2257157"/>
                        <a:gd name="connsiteX0" fmla="*/ 446049 w 696581"/>
                        <a:gd name="connsiteY0" fmla="*/ 2256798 h 2269152"/>
                        <a:gd name="connsiteX1" fmla="*/ 162448 w 696581"/>
                        <a:gd name="connsiteY1" fmla="*/ 1886928 h 2269152"/>
                        <a:gd name="connsiteX2" fmla="*/ 2151 w 696581"/>
                        <a:gd name="connsiteY2" fmla="*/ 1233492 h 2269152"/>
                        <a:gd name="connsiteX3" fmla="*/ 273422 w 696581"/>
                        <a:gd name="connsiteY3" fmla="*/ 518410 h 2269152"/>
                        <a:gd name="connsiteX4" fmla="*/ 236431 w 696581"/>
                        <a:gd name="connsiteY4" fmla="*/ 593 h 2269152"/>
                        <a:gd name="connsiteX5" fmla="*/ 396727 w 696581"/>
                        <a:gd name="connsiteY5" fmla="*/ 617042 h 2269152"/>
                        <a:gd name="connsiteX6" fmla="*/ 261091 w 696581"/>
                        <a:gd name="connsiteY6" fmla="*/ 1282808 h 2269152"/>
                        <a:gd name="connsiteX7" fmla="*/ 372066 w 696581"/>
                        <a:gd name="connsiteY7" fmla="*/ 1603361 h 2269152"/>
                        <a:gd name="connsiteX8" fmla="*/ 581684 w 696581"/>
                        <a:gd name="connsiteY8" fmla="*/ 1775967 h 2269152"/>
                        <a:gd name="connsiteX9" fmla="*/ 692658 w 696581"/>
                        <a:gd name="connsiteY9" fmla="*/ 1923915 h 2269152"/>
                        <a:gd name="connsiteX10" fmla="*/ 446049 w 696581"/>
                        <a:gd name="connsiteY10" fmla="*/ 2256798 h 2269152"/>
                        <a:gd name="connsiteX0" fmla="*/ 446049 w 696581"/>
                        <a:gd name="connsiteY0" fmla="*/ 2256798 h 2283325"/>
                        <a:gd name="connsiteX1" fmla="*/ 162448 w 696581"/>
                        <a:gd name="connsiteY1" fmla="*/ 1886928 h 2283325"/>
                        <a:gd name="connsiteX2" fmla="*/ 2151 w 696581"/>
                        <a:gd name="connsiteY2" fmla="*/ 1233492 h 2283325"/>
                        <a:gd name="connsiteX3" fmla="*/ 273422 w 696581"/>
                        <a:gd name="connsiteY3" fmla="*/ 518410 h 2283325"/>
                        <a:gd name="connsiteX4" fmla="*/ 236431 w 696581"/>
                        <a:gd name="connsiteY4" fmla="*/ 593 h 2283325"/>
                        <a:gd name="connsiteX5" fmla="*/ 396727 w 696581"/>
                        <a:gd name="connsiteY5" fmla="*/ 617042 h 2283325"/>
                        <a:gd name="connsiteX6" fmla="*/ 261091 w 696581"/>
                        <a:gd name="connsiteY6" fmla="*/ 1282808 h 2283325"/>
                        <a:gd name="connsiteX7" fmla="*/ 372066 w 696581"/>
                        <a:gd name="connsiteY7" fmla="*/ 1603361 h 2283325"/>
                        <a:gd name="connsiteX8" fmla="*/ 581684 w 696581"/>
                        <a:gd name="connsiteY8" fmla="*/ 1775967 h 2283325"/>
                        <a:gd name="connsiteX9" fmla="*/ 692658 w 696581"/>
                        <a:gd name="connsiteY9" fmla="*/ 1923915 h 2283325"/>
                        <a:gd name="connsiteX10" fmla="*/ 446049 w 696581"/>
                        <a:gd name="connsiteY10" fmla="*/ 2256798 h 2283325"/>
                        <a:gd name="connsiteX0" fmla="*/ 446049 w 756731"/>
                        <a:gd name="connsiteY0" fmla="*/ 2256798 h 2256906"/>
                        <a:gd name="connsiteX1" fmla="*/ 162448 w 756731"/>
                        <a:gd name="connsiteY1" fmla="*/ 1886928 h 2256906"/>
                        <a:gd name="connsiteX2" fmla="*/ 2151 w 756731"/>
                        <a:gd name="connsiteY2" fmla="*/ 1233492 h 2256906"/>
                        <a:gd name="connsiteX3" fmla="*/ 273422 w 756731"/>
                        <a:gd name="connsiteY3" fmla="*/ 518410 h 2256906"/>
                        <a:gd name="connsiteX4" fmla="*/ 236431 w 756731"/>
                        <a:gd name="connsiteY4" fmla="*/ 593 h 2256906"/>
                        <a:gd name="connsiteX5" fmla="*/ 396727 w 756731"/>
                        <a:gd name="connsiteY5" fmla="*/ 617042 h 2256906"/>
                        <a:gd name="connsiteX6" fmla="*/ 261091 w 756731"/>
                        <a:gd name="connsiteY6" fmla="*/ 1282808 h 2256906"/>
                        <a:gd name="connsiteX7" fmla="*/ 372066 w 756731"/>
                        <a:gd name="connsiteY7" fmla="*/ 1603361 h 2256906"/>
                        <a:gd name="connsiteX8" fmla="*/ 581684 w 756731"/>
                        <a:gd name="connsiteY8" fmla="*/ 1775967 h 2256906"/>
                        <a:gd name="connsiteX9" fmla="*/ 754311 w 756731"/>
                        <a:gd name="connsiteY9" fmla="*/ 1923915 h 2256906"/>
                        <a:gd name="connsiteX10" fmla="*/ 446049 w 756731"/>
                        <a:gd name="connsiteY10" fmla="*/ 2256798 h 2256906"/>
                        <a:gd name="connsiteX0" fmla="*/ 446049 w 774156"/>
                        <a:gd name="connsiteY0" fmla="*/ 2256798 h 2256930"/>
                        <a:gd name="connsiteX1" fmla="*/ 162448 w 774156"/>
                        <a:gd name="connsiteY1" fmla="*/ 1886928 h 2256930"/>
                        <a:gd name="connsiteX2" fmla="*/ 2151 w 774156"/>
                        <a:gd name="connsiteY2" fmla="*/ 1233492 h 2256930"/>
                        <a:gd name="connsiteX3" fmla="*/ 273422 w 774156"/>
                        <a:gd name="connsiteY3" fmla="*/ 518410 h 2256930"/>
                        <a:gd name="connsiteX4" fmla="*/ 236431 w 774156"/>
                        <a:gd name="connsiteY4" fmla="*/ 593 h 2256930"/>
                        <a:gd name="connsiteX5" fmla="*/ 396727 w 774156"/>
                        <a:gd name="connsiteY5" fmla="*/ 617042 h 2256930"/>
                        <a:gd name="connsiteX6" fmla="*/ 261091 w 774156"/>
                        <a:gd name="connsiteY6" fmla="*/ 1282808 h 2256930"/>
                        <a:gd name="connsiteX7" fmla="*/ 372066 w 774156"/>
                        <a:gd name="connsiteY7" fmla="*/ 1603361 h 2256930"/>
                        <a:gd name="connsiteX8" fmla="*/ 581684 w 774156"/>
                        <a:gd name="connsiteY8" fmla="*/ 1775967 h 2256930"/>
                        <a:gd name="connsiteX9" fmla="*/ 754311 w 774156"/>
                        <a:gd name="connsiteY9" fmla="*/ 1923915 h 2256930"/>
                        <a:gd name="connsiteX10" fmla="*/ 446049 w 774156"/>
                        <a:gd name="connsiteY10" fmla="*/ 2256798 h 2256930"/>
                        <a:gd name="connsiteX0" fmla="*/ 421320 w 757479"/>
                        <a:gd name="connsiteY0" fmla="*/ 2355430 h 2355512"/>
                        <a:gd name="connsiteX1" fmla="*/ 162380 w 757479"/>
                        <a:gd name="connsiteY1" fmla="*/ 1886928 h 2355512"/>
                        <a:gd name="connsiteX2" fmla="*/ 2083 w 757479"/>
                        <a:gd name="connsiteY2" fmla="*/ 1233492 h 2355512"/>
                        <a:gd name="connsiteX3" fmla="*/ 273354 w 757479"/>
                        <a:gd name="connsiteY3" fmla="*/ 518410 h 2355512"/>
                        <a:gd name="connsiteX4" fmla="*/ 236363 w 757479"/>
                        <a:gd name="connsiteY4" fmla="*/ 593 h 2355512"/>
                        <a:gd name="connsiteX5" fmla="*/ 396659 w 757479"/>
                        <a:gd name="connsiteY5" fmla="*/ 617042 h 2355512"/>
                        <a:gd name="connsiteX6" fmla="*/ 261023 w 757479"/>
                        <a:gd name="connsiteY6" fmla="*/ 1282808 h 2355512"/>
                        <a:gd name="connsiteX7" fmla="*/ 371998 w 757479"/>
                        <a:gd name="connsiteY7" fmla="*/ 1603361 h 2355512"/>
                        <a:gd name="connsiteX8" fmla="*/ 581616 w 757479"/>
                        <a:gd name="connsiteY8" fmla="*/ 1775967 h 2355512"/>
                        <a:gd name="connsiteX9" fmla="*/ 754243 w 757479"/>
                        <a:gd name="connsiteY9" fmla="*/ 1923915 h 2355512"/>
                        <a:gd name="connsiteX10" fmla="*/ 421320 w 757479"/>
                        <a:gd name="connsiteY10" fmla="*/ 2355430 h 2355512"/>
                        <a:gd name="connsiteX0" fmla="*/ 458414 w 756392"/>
                        <a:gd name="connsiteY0" fmla="*/ 2318443 h 2318533"/>
                        <a:gd name="connsiteX1" fmla="*/ 162483 w 756392"/>
                        <a:gd name="connsiteY1" fmla="*/ 1886928 h 2318533"/>
                        <a:gd name="connsiteX2" fmla="*/ 2186 w 756392"/>
                        <a:gd name="connsiteY2" fmla="*/ 1233492 h 2318533"/>
                        <a:gd name="connsiteX3" fmla="*/ 273457 w 756392"/>
                        <a:gd name="connsiteY3" fmla="*/ 518410 h 2318533"/>
                        <a:gd name="connsiteX4" fmla="*/ 236466 w 756392"/>
                        <a:gd name="connsiteY4" fmla="*/ 593 h 2318533"/>
                        <a:gd name="connsiteX5" fmla="*/ 396762 w 756392"/>
                        <a:gd name="connsiteY5" fmla="*/ 617042 h 2318533"/>
                        <a:gd name="connsiteX6" fmla="*/ 261126 w 756392"/>
                        <a:gd name="connsiteY6" fmla="*/ 1282808 h 2318533"/>
                        <a:gd name="connsiteX7" fmla="*/ 372101 w 756392"/>
                        <a:gd name="connsiteY7" fmla="*/ 1603361 h 2318533"/>
                        <a:gd name="connsiteX8" fmla="*/ 581719 w 756392"/>
                        <a:gd name="connsiteY8" fmla="*/ 1775967 h 2318533"/>
                        <a:gd name="connsiteX9" fmla="*/ 754346 w 756392"/>
                        <a:gd name="connsiteY9" fmla="*/ 1923915 h 2318533"/>
                        <a:gd name="connsiteX10" fmla="*/ 458414 w 756392"/>
                        <a:gd name="connsiteY10" fmla="*/ 2318443 h 2318533"/>
                        <a:gd name="connsiteX0" fmla="*/ 421320 w 757479"/>
                        <a:gd name="connsiteY0" fmla="*/ 2330772 h 2330859"/>
                        <a:gd name="connsiteX1" fmla="*/ 162380 w 757479"/>
                        <a:gd name="connsiteY1" fmla="*/ 1886928 h 2330859"/>
                        <a:gd name="connsiteX2" fmla="*/ 2083 w 757479"/>
                        <a:gd name="connsiteY2" fmla="*/ 1233492 h 2330859"/>
                        <a:gd name="connsiteX3" fmla="*/ 273354 w 757479"/>
                        <a:gd name="connsiteY3" fmla="*/ 518410 h 2330859"/>
                        <a:gd name="connsiteX4" fmla="*/ 236363 w 757479"/>
                        <a:gd name="connsiteY4" fmla="*/ 593 h 2330859"/>
                        <a:gd name="connsiteX5" fmla="*/ 396659 w 757479"/>
                        <a:gd name="connsiteY5" fmla="*/ 617042 h 2330859"/>
                        <a:gd name="connsiteX6" fmla="*/ 261023 w 757479"/>
                        <a:gd name="connsiteY6" fmla="*/ 1282808 h 2330859"/>
                        <a:gd name="connsiteX7" fmla="*/ 371998 w 757479"/>
                        <a:gd name="connsiteY7" fmla="*/ 1603361 h 2330859"/>
                        <a:gd name="connsiteX8" fmla="*/ 581616 w 757479"/>
                        <a:gd name="connsiteY8" fmla="*/ 1775967 h 2330859"/>
                        <a:gd name="connsiteX9" fmla="*/ 754243 w 757479"/>
                        <a:gd name="connsiteY9" fmla="*/ 1923915 h 2330859"/>
                        <a:gd name="connsiteX10" fmla="*/ 421320 w 757479"/>
                        <a:gd name="connsiteY10" fmla="*/ 2330772 h 2330859"/>
                        <a:gd name="connsiteX0" fmla="*/ 423088 w 759247"/>
                        <a:gd name="connsiteY0" fmla="*/ 2330772 h 2330859"/>
                        <a:gd name="connsiteX1" fmla="*/ 164148 w 759247"/>
                        <a:gd name="connsiteY1" fmla="*/ 1886928 h 2330859"/>
                        <a:gd name="connsiteX2" fmla="*/ 3851 w 759247"/>
                        <a:gd name="connsiteY2" fmla="*/ 1233492 h 2330859"/>
                        <a:gd name="connsiteX3" fmla="*/ 275122 w 759247"/>
                        <a:gd name="connsiteY3" fmla="*/ 518410 h 2330859"/>
                        <a:gd name="connsiteX4" fmla="*/ 238131 w 759247"/>
                        <a:gd name="connsiteY4" fmla="*/ 593 h 2330859"/>
                        <a:gd name="connsiteX5" fmla="*/ 398427 w 759247"/>
                        <a:gd name="connsiteY5" fmla="*/ 617042 h 2330859"/>
                        <a:gd name="connsiteX6" fmla="*/ 262791 w 759247"/>
                        <a:gd name="connsiteY6" fmla="*/ 1282808 h 2330859"/>
                        <a:gd name="connsiteX7" fmla="*/ 373766 w 759247"/>
                        <a:gd name="connsiteY7" fmla="*/ 1603361 h 2330859"/>
                        <a:gd name="connsiteX8" fmla="*/ 583384 w 759247"/>
                        <a:gd name="connsiteY8" fmla="*/ 1775967 h 2330859"/>
                        <a:gd name="connsiteX9" fmla="*/ 756011 w 759247"/>
                        <a:gd name="connsiteY9" fmla="*/ 1923915 h 2330859"/>
                        <a:gd name="connsiteX10" fmla="*/ 423088 w 759247"/>
                        <a:gd name="connsiteY10" fmla="*/ 2330772 h 2330859"/>
                        <a:gd name="connsiteX0" fmla="*/ 423088 w 759247"/>
                        <a:gd name="connsiteY0" fmla="*/ 2330772 h 2344347"/>
                        <a:gd name="connsiteX1" fmla="*/ 164148 w 759247"/>
                        <a:gd name="connsiteY1" fmla="*/ 1886928 h 2344347"/>
                        <a:gd name="connsiteX2" fmla="*/ 3851 w 759247"/>
                        <a:gd name="connsiteY2" fmla="*/ 1233492 h 2344347"/>
                        <a:gd name="connsiteX3" fmla="*/ 275122 w 759247"/>
                        <a:gd name="connsiteY3" fmla="*/ 518410 h 2344347"/>
                        <a:gd name="connsiteX4" fmla="*/ 238131 w 759247"/>
                        <a:gd name="connsiteY4" fmla="*/ 593 h 2344347"/>
                        <a:gd name="connsiteX5" fmla="*/ 398427 w 759247"/>
                        <a:gd name="connsiteY5" fmla="*/ 617042 h 2344347"/>
                        <a:gd name="connsiteX6" fmla="*/ 262791 w 759247"/>
                        <a:gd name="connsiteY6" fmla="*/ 1282808 h 2344347"/>
                        <a:gd name="connsiteX7" fmla="*/ 373766 w 759247"/>
                        <a:gd name="connsiteY7" fmla="*/ 1603361 h 2344347"/>
                        <a:gd name="connsiteX8" fmla="*/ 583384 w 759247"/>
                        <a:gd name="connsiteY8" fmla="*/ 1775967 h 2344347"/>
                        <a:gd name="connsiteX9" fmla="*/ 756011 w 759247"/>
                        <a:gd name="connsiteY9" fmla="*/ 1923915 h 2344347"/>
                        <a:gd name="connsiteX10" fmla="*/ 423088 w 759247"/>
                        <a:gd name="connsiteY10" fmla="*/ 2330772 h 234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247" h="2344347">
                          <a:moveTo>
                            <a:pt x="423088" y="2330772"/>
                          </a:moveTo>
                          <a:cubicBezTo>
                            <a:pt x="373766" y="2238305"/>
                            <a:pt x="295674" y="2045150"/>
                            <a:pt x="164148" y="1886928"/>
                          </a:cubicBezTo>
                          <a:cubicBezTo>
                            <a:pt x="32622" y="1728706"/>
                            <a:pt x="-14645" y="1461578"/>
                            <a:pt x="3851" y="1233492"/>
                          </a:cubicBezTo>
                          <a:cubicBezTo>
                            <a:pt x="22347" y="1005406"/>
                            <a:pt x="236075" y="723893"/>
                            <a:pt x="275122" y="518410"/>
                          </a:cubicBezTo>
                          <a:cubicBezTo>
                            <a:pt x="314169" y="312927"/>
                            <a:pt x="217580" y="-15846"/>
                            <a:pt x="238131" y="593"/>
                          </a:cubicBezTo>
                          <a:cubicBezTo>
                            <a:pt x="258682" y="17032"/>
                            <a:pt x="394317" y="403340"/>
                            <a:pt x="398427" y="617042"/>
                          </a:cubicBezTo>
                          <a:cubicBezTo>
                            <a:pt x="402537" y="830744"/>
                            <a:pt x="266901" y="1118422"/>
                            <a:pt x="262791" y="1282808"/>
                          </a:cubicBezTo>
                          <a:cubicBezTo>
                            <a:pt x="258681" y="1447194"/>
                            <a:pt x="320334" y="1521168"/>
                            <a:pt x="373766" y="1603361"/>
                          </a:cubicBezTo>
                          <a:cubicBezTo>
                            <a:pt x="427198" y="1685554"/>
                            <a:pt x="529952" y="1722541"/>
                            <a:pt x="583384" y="1775967"/>
                          </a:cubicBezTo>
                          <a:cubicBezTo>
                            <a:pt x="636816" y="1829393"/>
                            <a:pt x="782727" y="1831447"/>
                            <a:pt x="756011" y="1923915"/>
                          </a:cubicBezTo>
                          <a:cubicBezTo>
                            <a:pt x="729295" y="2016383"/>
                            <a:pt x="472410" y="2423239"/>
                            <a:pt x="423088" y="2330772"/>
                          </a:cubicBezTo>
                          <a:close/>
                        </a:path>
                      </a:pathLst>
                    </a:custGeom>
                    <a:solidFill>
                      <a:srgbClr val="945FDC"/>
                    </a:solidFill>
                    <a:ln>
                      <a:solidFill>
                        <a:srgbClr val="945FD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sp>
                  <p:nvSpPr>
                    <p:cNvPr id="2131" name="Freeform 2130"/>
                    <p:cNvSpPr/>
                    <p:nvPr/>
                  </p:nvSpPr>
                  <p:spPr>
                    <a:xfrm>
                      <a:off x="4438165" y="61282"/>
                      <a:ext cx="750344" cy="1951440"/>
                    </a:xfrm>
                    <a:custGeom>
                      <a:avLst/>
                      <a:gdLst>
                        <a:gd name="connsiteX0" fmla="*/ 179615 w 731863"/>
                        <a:gd name="connsiteY0" fmla="*/ 1948344 h 1948439"/>
                        <a:gd name="connsiteX1" fmla="*/ 19319 w 731863"/>
                        <a:gd name="connsiteY1" fmla="*/ 1714093 h 1948439"/>
                        <a:gd name="connsiteX2" fmla="*/ 31649 w 731863"/>
                        <a:gd name="connsiteY2" fmla="*/ 1381211 h 1948439"/>
                        <a:gd name="connsiteX3" fmla="*/ 278259 w 731863"/>
                        <a:gd name="connsiteY3" fmla="*/ 1122302 h 1948439"/>
                        <a:gd name="connsiteX4" fmla="*/ 475546 w 731863"/>
                        <a:gd name="connsiteY4" fmla="*/ 875722 h 1948439"/>
                        <a:gd name="connsiteX5" fmla="*/ 438555 w 731863"/>
                        <a:gd name="connsiteY5" fmla="*/ 370234 h 1948439"/>
                        <a:gd name="connsiteX6" fmla="*/ 672834 w 731863"/>
                        <a:gd name="connsiteY6" fmla="*/ 364 h 1948439"/>
                        <a:gd name="connsiteX7" fmla="*/ 549529 w 731863"/>
                        <a:gd name="connsiteY7" fmla="*/ 308589 h 1948439"/>
                        <a:gd name="connsiteX8" fmla="*/ 623512 w 731863"/>
                        <a:gd name="connsiteY8" fmla="*/ 653800 h 1948439"/>
                        <a:gd name="connsiteX9" fmla="*/ 722156 w 731863"/>
                        <a:gd name="connsiteY9" fmla="*/ 1072986 h 1948439"/>
                        <a:gd name="connsiteX10" fmla="*/ 364572 w 731863"/>
                        <a:gd name="connsiteY10" fmla="*/ 1405869 h 1948439"/>
                        <a:gd name="connsiteX11" fmla="*/ 376902 w 731863"/>
                        <a:gd name="connsiteY11" fmla="*/ 1738751 h 1948439"/>
                        <a:gd name="connsiteX12" fmla="*/ 179615 w 731863"/>
                        <a:gd name="connsiteY12" fmla="*/ 1948344 h 1948439"/>
                        <a:gd name="connsiteX0" fmla="*/ 206962 w 759210"/>
                        <a:gd name="connsiteY0" fmla="*/ 1948344 h 1948968"/>
                        <a:gd name="connsiteX1" fmla="*/ 9674 w 759210"/>
                        <a:gd name="connsiteY1" fmla="*/ 1788067 h 1948968"/>
                        <a:gd name="connsiteX2" fmla="*/ 58996 w 759210"/>
                        <a:gd name="connsiteY2" fmla="*/ 1381211 h 1948968"/>
                        <a:gd name="connsiteX3" fmla="*/ 305606 w 759210"/>
                        <a:gd name="connsiteY3" fmla="*/ 1122302 h 1948968"/>
                        <a:gd name="connsiteX4" fmla="*/ 502893 w 759210"/>
                        <a:gd name="connsiteY4" fmla="*/ 875722 h 1948968"/>
                        <a:gd name="connsiteX5" fmla="*/ 465902 w 759210"/>
                        <a:gd name="connsiteY5" fmla="*/ 370234 h 1948968"/>
                        <a:gd name="connsiteX6" fmla="*/ 700181 w 759210"/>
                        <a:gd name="connsiteY6" fmla="*/ 364 h 1948968"/>
                        <a:gd name="connsiteX7" fmla="*/ 576876 w 759210"/>
                        <a:gd name="connsiteY7" fmla="*/ 308589 h 1948968"/>
                        <a:gd name="connsiteX8" fmla="*/ 650859 w 759210"/>
                        <a:gd name="connsiteY8" fmla="*/ 653800 h 1948968"/>
                        <a:gd name="connsiteX9" fmla="*/ 749503 w 759210"/>
                        <a:gd name="connsiteY9" fmla="*/ 1072986 h 1948968"/>
                        <a:gd name="connsiteX10" fmla="*/ 391919 w 759210"/>
                        <a:gd name="connsiteY10" fmla="*/ 1405869 h 1948968"/>
                        <a:gd name="connsiteX11" fmla="*/ 404249 w 759210"/>
                        <a:gd name="connsiteY11" fmla="*/ 1738751 h 1948968"/>
                        <a:gd name="connsiteX12" fmla="*/ 206962 w 759210"/>
                        <a:gd name="connsiteY12" fmla="*/ 1948344 h 1948968"/>
                        <a:gd name="connsiteX0" fmla="*/ 198034 w 750282"/>
                        <a:gd name="connsiteY0" fmla="*/ 1948344 h 1952269"/>
                        <a:gd name="connsiteX1" fmla="*/ 746 w 750282"/>
                        <a:gd name="connsiteY1" fmla="*/ 1788067 h 1952269"/>
                        <a:gd name="connsiteX2" fmla="*/ 50068 w 750282"/>
                        <a:gd name="connsiteY2" fmla="*/ 1381211 h 1952269"/>
                        <a:gd name="connsiteX3" fmla="*/ 296678 w 750282"/>
                        <a:gd name="connsiteY3" fmla="*/ 1122302 h 1952269"/>
                        <a:gd name="connsiteX4" fmla="*/ 493965 w 750282"/>
                        <a:gd name="connsiteY4" fmla="*/ 875722 h 1952269"/>
                        <a:gd name="connsiteX5" fmla="*/ 456974 w 750282"/>
                        <a:gd name="connsiteY5" fmla="*/ 370234 h 1952269"/>
                        <a:gd name="connsiteX6" fmla="*/ 691253 w 750282"/>
                        <a:gd name="connsiteY6" fmla="*/ 364 h 1952269"/>
                        <a:gd name="connsiteX7" fmla="*/ 567948 w 750282"/>
                        <a:gd name="connsiteY7" fmla="*/ 308589 h 1952269"/>
                        <a:gd name="connsiteX8" fmla="*/ 641931 w 750282"/>
                        <a:gd name="connsiteY8" fmla="*/ 653800 h 1952269"/>
                        <a:gd name="connsiteX9" fmla="*/ 740575 w 750282"/>
                        <a:gd name="connsiteY9" fmla="*/ 1072986 h 1952269"/>
                        <a:gd name="connsiteX10" fmla="*/ 382991 w 750282"/>
                        <a:gd name="connsiteY10" fmla="*/ 1405869 h 1952269"/>
                        <a:gd name="connsiteX11" fmla="*/ 395321 w 750282"/>
                        <a:gd name="connsiteY11" fmla="*/ 1738751 h 1952269"/>
                        <a:gd name="connsiteX12" fmla="*/ 198034 w 750282"/>
                        <a:gd name="connsiteY12" fmla="*/ 1948344 h 1952269"/>
                        <a:gd name="connsiteX0" fmla="*/ 198096 w 750344"/>
                        <a:gd name="connsiteY0" fmla="*/ 1948344 h 1951440"/>
                        <a:gd name="connsiteX1" fmla="*/ 808 w 750344"/>
                        <a:gd name="connsiteY1" fmla="*/ 1788067 h 1951440"/>
                        <a:gd name="connsiteX2" fmla="*/ 50130 w 750344"/>
                        <a:gd name="connsiteY2" fmla="*/ 1381211 h 1951440"/>
                        <a:gd name="connsiteX3" fmla="*/ 296740 w 750344"/>
                        <a:gd name="connsiteY3" fmla="*/ 1122302 h 1951440"/>
                        <a:gd name="connsiteX4" fmla="*/ 494027 w 750344"/>
                        <a:gd name="connsiteY4" fmla="*/ 875722 h 1951440"/>
                        <a:gd name="connsiteX5" fmla="*/ 457036 w 750344"/>
                        <a:gd name="connsiteY5" fmla="*/ 370234 h 1951440"/>
                        <a:gd name="connsiteX6" fmla="*/ 691315 w 750344"/>
                        <a:gd name="connsiteY6" fmla="*/ 364 h 1951440"/>
                        <a:gd name="connsiteX7" fmla="*/ 568010 w 750344"/>
                        <a:gd name="connsiteY7" fmla="*/ 308589 h 1951440"/>
                        <a:gd name="connsiteX8" fmla="*/ 641993 w 750344"/>
                        <a:gd name="connsiteY8" fmla="*/ 653800 h 1951440"/>
                        <a:gd name="connsiteX9" fmla="*/ 740637 w 750344"/>
                        <a:gd name="connsiteY9" fmla="*/ 1072986 h 1951440"/>
                        <a:gd name="connsiteX10" fmla="*/ 383053 w 750344"/>
                        <a:gd name="connsiteY10" fmla="*/ 1405869 h 1951440"/>
                        <a:gd name="connsiteX11" fmla="*/ 469366 w 750344"/>
                        <a:gd name="connsiteY11" fmla="*/ 1751080 h 1951440"/>
                        <a:gd name="connsiteX12" fmla="*/ 198096 w 750344"/>
                        <a:gd name="connsiteY12" fmla="*/ 1948344 h 1951440"/>
                        <a:gd name="connsiteX0" fmla="*/ 198096 w 750344"/>
                        <a:gd name="connsiteY0" fmla="*/ 1948344 h 1951440"/>
                        <a:gd name="connsiteX1" fmla="*/ 808 w 750344"/>
                        <a:gd name="connsiteY1" fmla="*/ 1788067 h 1951440"/>
                        <a:gd name="connsiteX2" fmla="*/ 50130 w 750344"/>
                        <a:gd name="connsiteY2" fmla="*/ 1381211 h 1951440"/>
                        <a:gd name="connsiteX3" fmla="*/ 296740 w 750344"/>
                        <a:gd name="connsiteY3" fmla="*/ 1122302 h 1951440"/>
                        <a:gd name="connsiteX4" fmla="*/ 494027 w 750344"/>
                        <a:gd name="connsiteY4" fmla="*/ 875722 h 1951440"/>
                        <a:gd name="connsiteX5" fmla="*/ 457036 w 750344"/>
                        <a:gd name="connsiteY5" fmla="*/ 370234 h 1951440"/>
                        <a:gd name="connsiteX6" fmla="*/ 691315 w 750344"/>
                        <a:gd name="connsiteY6" fmla="*/ 364 h 1951440"/>
                        <a:gd name="connsiteX7" fmla="*/ 568010 w 750344"/>
                        <a:gd name="connsiteY7" fmla="*/ 308589 h 1951440"/>
                        <a:gd name="connsiteX8" fmla="*/ 641993 w 750344"/>
                        <a:gd name="connsiteY8" fmla="*/ 653800 h 1951440"/>
                        <a:gd name="connsiteX9" fmla="*/ 740637 w 750344"/>
                        <a:gd name="connsiteY9" fmla="*/ 1072986 h 1951440"/>
                        <a:gd name="connsiteX10" fmla="*/ 383053 w 750344"/>
                        <a:gd name="connsiteY10" fmla="*/ 1405869 h 1951440"/>
                        <a:gd name="connsiteX11" fmla="*/ 469366 w 750344"/>
                        <a:gd name="connsiteY11" fmla="*/ 1751080 h 1951440"/>
                        <a:gd name="connsiteX12" fmla="*/ 198096 w 750344"/>
                        <a:gd name="connsiteY12" fmla="*/ 1948344 h 195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0344" h="1951440">
                          <a:moveTo>
                            <a:pt x="198096" y="1948344"/>
                          </a:moveTo>
                          <a:cubicBezTo>
                            <a:pt x="120003" y="1954509"/>
                            <a:pt x="-11523" y="1968892"/>
                            <a:pt x="808" y="1788067"/>
                          </a:cubicBezTo>
                          <a:cubicBezTo>
                            <a:pt x="13139" y="1607242"/>
                            <a:pt x="808" y="1492172"/>
                            <a:pt x="50130" y="1381211"/>
                          </a:cubicBezTo>
                          <a:cubicBezTo>
                            <a:pt x="99452" y="1270250"/>
                            <a:pt x="222757" y="1206550"/>
                            <a:pt x="296740" y="1122302"/>
                          </a:cubicBezTo>
                          <a:cubicBezTo>
                            <a:pt x="370723" y="1038054"/>
                            <a:pt x="467311" y="1001067"/>
                            <a:pt x="494027" y="875722"/>
                          </a:cubicBezTo>
                          <a:cubicBezTo>
                            <a:pt x="520743" y="750377"/>
                            <a:pt x="424155" y="516127"/>
                            <a:pt x="457036" y="370234"/>
                          </a:cubicBezTo>
                          <a:cubicBezTo>
                            <a:pt x="489917" y="224341"/>
                            <a:pt x="672819" y="10638"/>
                            <a:pt x="691315" y="364"/>
                          </a:cubicBezTo>
                          <a:cubicBezTo>
                            <a:pt x="709811" y="-9910"/>
                            <a:pt x="576230" y="199683"/>
                            <a:pt x="568010" y="308589"/>
                          </a:cubicBezTo>
                          <a:cubicBezTo>
                            <a:pt x="559790" y="417495"/>
                            <a:pt x="613222" y="526400"/>
                            <a:pt x="641993" y="653800"/>
                          </a:cubicBezTo>
                          <a:cubicBezTo>
                            <a:pt x="670764" y="781200"/>
                            <a:pt x="783794" y="947641"/>
                            <a:pt x="740637" y="1072986"/>
                          </a:cubicBezTo>
                          <a:cubicBezTo>
                            <a:pt x="697480" y="1198331"/>
                            <a:pt x="440595" y="1294908"/>
                            <a:pt x="383053" y="1405869"/>
                          </a:cubicBezTo>
                          <a:cubicBezTo>
                            <a:pt x="325511" y="1516830"/>
                            <a:pt x="454980" y="1617516"/>
                            <a:pt x="469366" y="1751080"/>
                          </a:cubicBezTo>
                          <a:cubicBezTo>
                            <a:pt x="483752" y="1884644"/>
                            <a:pt x="276189" y="1942180"/>
                            <a:pt x="198096" y="1948344"/>
                          </a:cubicBezTo>
                          <a:close/>
                        </a:path>
                      </a:pathLst>
                    </a:custGeom>
                    <a:solidFill>
                      <a:srgbClr val="945FDC"/>
                    </a:solidFill>
                    <a:ln>
                      <a:solidFill>
                        <a:srgbClr val="945FD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sp>
                  <p:nvSpPr>
                    <p:cNvPr id="2132" name="Freeform 2131"/>
                    <p:cNvSpPr/>
                    <p:nvPr/>
                  </p:nvSpPr>
                  <p:spPr>
                    <a:xfrm>
                      <a:off x="3802220" y="1282161"/>
                      <a:ext cx="543150" cy="978934"/>
                    </a:xfrm>
                    <a:custGeom>
                      <a:avLst/>
                      <a:gdLst>
                        <a:gd name="connsiteX0" fmla="*/ 168196 w 411887"/>
                        <a:gd name="connsiteY0" fmla="*/ 961715 h 975310"/>
                        <a:gd name="connsiteX1" fmla="*/ 217518 w 411887"/>
                        <a:gd name="connsiteY1" fmla="*/ 653490 h 975310"/>
                        <a:gd name="connsiteX2" fmla="*/ 7900 w 411887"/>
                        <a:gd name="connsiteY2" fmla="*/ 345266 h 975310"/>
                        <a:gd name="connsiteX3" fmla="*/ 57221 w 411887"/>
                        <a:gd name="connsiteY3" fmla="*/ 54 h 975310"/>
                        <a:gd name="connsiteX4" fmla="*/ 180526 w 411887"/>
                        <a:gd name="connsiteY4" fmla="*/ 320608 h 975310"/>
                        <a:gd name="connsiteX5" fmla="*/ 402475 w 411887"/>
                        <a:gd name="connsiteY5" fmla="*/ 567187 h 975310"/>
                        <a:gd name="connsiteX6" fmla="*/ 353153 w 411887"/>
                        <a:gd name="connsiteY6" fmla="*/ 887741 h 975310"/>
                        <a:gd name="connsiteX7" fmla="*/ 168196 w 411887"/>
                        <a:gd name="connsiteY7" fmla="*/ 961715 h 975310"/>
                        <a:gd name="connsiteX0" fmla="*/ 69552 w 414998"/>
                        <a:gd name="connsiteY0" fmla="*/ 949386 h 965383"/>
                        <a:gd name="connsiteX1" fmla="*/ 217518 w 414998"/>
                        <a:gd name="connsiteY1" fmla="*/ 653490 h 965383"/>
                        <a:gd name="connsiteX2" fmla="*/ 7900 w 414998"/>
                        <a:gd name="connsiteY2" fmla="*/ 345266 h 965383"/>
                        <a:gd name="connsiteX3" fmla="*/ 57221 w 414998"/>
                        <a:gd name="connsiteY3" fmla="*/ 54 h 965383"/>
                        <a:gd name="connsiteX4" fmla="*/ 180526 w 414998"/>
                        <a:gd name="connsiteY4" fmla="*/ 320608 h 965383"/>
                        <a:gd name="connsiteX5" fmla="*/ 402475 w 414998"/>
                        <a:gd name="connsiteY5" fmla="*/ 567187 h 965383"/>
                        <a:gd name="connsiteX6" fmla="*/ 353153 w 414998"/>
                        <a:gd name="connsiteY6" fmla="*/ 887741 h 965383"/>
                        <a:gd name="connsiteX7" fmla="*/ 69552 w 414998"/>
                        <a:gd name="connsiteY7" fmla="*/ 949386 h 965383"/>
                        <a:gd name="connsiteX0" fmla="*/ 69552 w 526495"/>
                        <a:gd name="connsiteY0" fmla="*/ 949386 h 962398"/>
                        <a:gd name="connsiteX1" fmla="*/ 217518 w 526495"/>
                        <a:gd name="connsiteY1" fmla="*/ 653490 h 962398"/>
                        <a:gd name="connsiteX2" fmla="*/ 7900 w 526495"/>
                        <a:gd name="connsiteY2" fmla="*/ 345266 h 962398"/>
                        <a:gd name="connsiteX3" fmla="*/ 57221 w 526495"/>
                        <a:gd name="connsiteY3" fmla="*/ 54 h 962398"/>
                        <a:gd name="connsiteX4" fmla="*/ 180526 w 526495"/>
                        <a:gd name="connsiteY4" fmla="*/ 320608 h 962398"/>
                        <a:gd name="connsiteX5" fmla="*/ 402475 w 526495"/>
                        <a:gd name="connsiteY5" fmla="*/ 567187 h 962398"/>
                        <a:gd name="connsiteX6" fmla="*/ 513450 w 526495"/>
                        <a:gd name="connsiteY6" fmla="*/ 875412 h 962398"/>
                        <a:gd name="connsiteX7" fmla="*/ 69552 w 526495"/>
                        <a:gd name="connsiteY7" fmla="*/ 949386 h 962398"/>
                        <a:gd name="connsiteX0" fmla="*/ 69552 w 526495"/>
                        <a:gd name="connsiteY0" fmla="*/ 949386 h 978237"/>
                        <a:gd name="connsiteX1" fmla="*/ 217518 w 526495"/>
                        <a:gd name="connsiteY1" fmla="*/ 653490 h 978237"/>
                        <a:gd name="connsiteX2" fmla="*/ 7900 w 526495"/>
                        <a:gd name="connsiteY2" fmla="*/ 345266 h 978237"/>
                        <a:gd name="connsiteX3" fmla="*/ 57221 w 526495"/>
                        <a:gd name="connsiteY3" fmla="*/ 54 h 978237"/>
                        <a:gd name="connsiteX4" fmla="*/ 180526 w 526495"/>
                        <a:gd name="connsiteY4" fmla="*/ 320608 h 978237"/>
                        <a:gd name="connsiteX5" fmla="*/ 402475 w 526495"/>
                        <a:gd name="connsiteY5" fmla="*/ 567187 h 978237"/>
                        <a:gd name="connsiteX6" fmla="*/ 513450 w 526495"/>
                        <a:gd name="connsiteY6" fmla="*/ 875412 h 978237"/>
                        <a:gd name="connsiteX7" fmla="*/ 69552 w 526495"/>
                        <a:gd name="connsiteY7" fmla="*/ 949386 h 978237"/>
                        <a:gd name="connsiteX0" fmla="*/ 69552 w 575585"/>
                        <a:gd name="connsiteY0" fmla="*/ 949386 h 988374"/>
                        <a:gd name="connsiteX1" fmla="*/ 217518 w 575585"/>
                        <a:gd name="connsiteY1" fmla="*/ 653490 h 988374"/>
                        <a:gd name="connsiteX2" fmla="*/ 7900 w 575585"/>
                        <a:gd name="connsiteY2" fmla="*/ 345266 h 988374"/>
                        <a:gd name="connsiteX3" fmla="*/ 57221 w 575585"/>
                        <a:gd name="connsiteY3" fmla="*/ 54 h 988374"/>
                        <a:gd name="connsiteX4" fmla="*/ 180526 w 575585"/>
                        <a:gd name="connsiteY4" fmla="*/ 320608 h 988374"/>
                        <a:gd name="connsiteX5" fmla="*/ 402475 w 575585"/>
                        <a:gd name="connsiteY5" fmla="*/ 567187 h 988374"/>
                        <a:gd name="connsiteX6" fmla="*/ 513450 w 575585"/>
                        <a:gd name="connsiteY6" fmla="*/ 875412 h 988374"/>
                        <a:gd name="connsiteX7" fmla="*/ 69552 w 575585"/>
                        <a:gd name="connsiteY7" fmla="*/ 949386 h 988374"/>
                        <a:gd name="connsiteX0" fmla="*/ 69552 w 583305"/>
                        <a:gd name="connsiteY0" fmla="*/ 949386 h 988374"/>
                        <a:gd name="connsiteX1" fmla="*/ 217518 w 583305"/>
                        <a:gd name="connsiteY1" fmla="*/ 653490 h 988374"/>
                        <a:gd name="connsiteX2" fmla="*/ 7900 w 583305"/>
                        <a:gd name="connsiteY2" fmla="*/ 345266 h 988374"/>
                        <a:gd name="connsiteX3" fmla="*/ 57221 w 583305"/>
                        <a:gd name="connsiteY3" fmla="*/ 54 h 988374"/>
                        <a:gd name="connsiteX4" fmla="*/ 180526 w 583305"/>
                        <a:gd name="connsiteY4" fmla="*/ 320608 h 988374"/>
                        <a:gd name="connsiteX5" fmla="*/ 402475 w 583305"/>
                        <a:gd name="connsiteY5" fmla="*/ 567187 h 988374"/>
                        <a:gd name="connsiteX6" fmla="*/ 513450 w 583305"/>
                        <a:gd name="connsiteY6" fmla="*/ 875412 h 988374"/>
                        <a:gd name="connsiteX7" fmla="*/ 69552 w 583305"/>
                        <a:gd name="connsiteY7" fmla="*/ 949386 h 988374"/>
                        <a:gd name="connsiteX0" fmla="*/ 69552 w 543150"/>
                        <a:gd name="connsiteY0" fmla="*/ 949386 h 978934"/>
                        <a:gd name="connsiteX1" fmla="*/ 217518 w 543150"/>
                        <a:gd name="connsiteY1" fmla="*/ 653490 h 978934"/>
                        <a:gd name="connsiteX2" fmla="*/ 7900 w 543150"/>
                        <a:gd name="connsiteY2" fmla="*/ 345266 h 978934"/>
                        <a:gd name="connsiteX3" fmla="*/ 57221 w 543150"/>
                        <a:gd name="connsiteY3" fmla="*/ 54 h 978934"/>
                        <a:gd name="connsiteX4" fmla="*/ 180526 w 543150"/>
                        <a:gd name="connsiteY4" fmla="*/ 320608 h 978934"/>
                        <a:gd name="connsiteX5" fmla="*/ 451797 w 543150"/>
                        <a:gd name="connsiteY5" fmla="*/ 542529 h 978934"/>
                        <a:gd name="connsiteX6" fmla="*/ 513450 w 543150"/>
                        <a:gd name="connsiteY6" fmla="*/ 875412 h 978934"/>
                        <a:gd name="connsiteX7" fmla="*/ 69552 w 543150"/>
                        <a:gd name="connsiteY7" fmla="*/ 949386 h 97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3150" h="978934">
                          <a:moveTo>
                            <a:pt x="69552" y="949386"/>
                          </a:moveTo>
                          <a:cubicBezTo>
                            <a:pt x="94213" y="875412"/>
                            <a:pt x="227793" y="754177"/>
                            <a:pt x="217518" y="653490"/>
                          </a:cubicBezTo>
                          <a:cubicBezTo>
                            <a:pt x="207243" y="552803"/>
                            <a:pt x="34616" y="454172"/>
                            <a:pt x="7900" y="345266"/>
                          </a:cubicBezTo>
                          <a:cubicBezTo>
                            <a:pt x="-18816" y="236360"/>
                            <a:pt x="28450" y="4164"/>
                            <a:pt x="57221" y="54"/>
                          </a:cubicBezTo>
                          <a:cubicBezTo>
                            <a:pt x="85992" y="-4056"/>
                            <a:pt x="114763" y="230196"/>
                            <a:pt x="180526" y="320608"/>
                          </a:cubicBezTo>
                          <a:cubicBezTo>
                            <a:pt x="246289" y="411020"/>
                            <a:pt x="423026" y="448007"/>
                            <a:pt x="451797" y="542529"/>
                          </a:cubicBezTo>
                          <a:cubicBezTo>
                            <a:pt x="529890" y="612393"/>
                            <a:pt x="577157" y="807603"/>
                            <a:pt x="513450" y="875412"/>
                          </a:cubicBezTo>
                          <a:cubicBezTo>
                            <a:pt x="449743" y="943221"/>
                            <a:pt x="44891" y="1023360"/>
                            <a:pt x="69552" y="949386"/>
                          </a:cubicBezTo>
                          <a:close/>
                        </a:path>
                      </a:pathLst>
                    </a:custGeom>
                    <a:solidFill>
                      <a:srgbClr val="945FDC"/>
                    </a:solidFill>
                    <a:ln>
                      <a:solidFill>
                        <a:srgbClr val="945FD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sp>
                  <p:nvSpPr>
                    <p:cNvPr id="2133" name="Freeform 2132"/>
                    <p:cNvSpPr/>
                    <p:nvPr/>
                  </p:nvSpPr>
                  <p:spPr>
                    <a:xfrm>
                      <a:off x="5127644" y="1242604"/>
                      <a:ext cx="656844" cy="1087630"/>
                    </a:xfrm>
                    <a:custGeom>
                      <a:avLst/>
                      <a:gdLst>
                        <a:gd name="connsiteX0" fmla="*/ 363 w 544398"/>
                        <a:gd name="connsiteY0" fmla="*/ 927298 h 1018657"/>
                        <a:gd name="connsiteX1" fmla="*/ 86677 w 544398"/>
                        <a:gd name="connsiteY1" fmla="*/ 705376 h 1018657"/>
                        <a:gd name="connsiteX2" fmla="*/ 357947 w 544398"/>
                        <a:gd name="connsiteY2" fmla="*/ 483454 h 1018657"/>
                        <a:gd name="connsiteX3" fmla="*/ 407269 w 544398"/>
                        <a:gd name="connsiteY3" fmla="*/ 101256 h 1018657"/>
                        <a:gd name="connsiteX4" fmla="*/ 542904 w 544398"/>
                        <a:gd name="connsiteY4" fmla="*/ 2624 h 1018657"/>
                        <a:gd name="connsiteX5" fmla="*/ 481252 w 544398"/>
                        <a:gd name="connsiteY5" fmla="*/ 175230 h 1018657"/>
                        <a:gd name="connsiteX6" fmla="*/ 505913 w 544398"/>
                        <a:gd name="connsiteY6" fmla="*/ 483454 h 1018657"/>
                        <a:gd name="connsiteX7" fmla="*/ 234642 w 544398"/>
                        <a:gd name="connsiteY7" fmla="*/ 754692 h 1018657"/>
                        <a:gd name="connsiteX8" fmla="*/ 111338 w 544398"/>
                        <a:gd name="connsiteY8" fmla="*/ 1013601 h 1018657"/>
                        <a:gd name="connsiteX9" fmla="*/ 363 w 544398"/>
                        <a:gd name="connsiteY9" fmla="*/ 927298 h 1018657"/>
                        <a:gd name="connsiteX0" fmla="*/ 4192 w 548227"/>
                        <a:gd name="connsiteY0" fmla="*/ 927298 h 1090386"/>
                        <a:gd name="connsiteX1" fmla="*/ 90506 w 548227"/>
                        <a:gd name="connsiteY1" fmla="*/ 705376 h 1090386"/>
                        <a:gd name="connsiteX2" fmla="*/ 361776 w 548227"/>
                        <a:gd name="connsiteY2" fmla="*/ 483454 h 1090386"/>
                        <a:gd name="connsiteX3" fmla="*/ 411098 w 548227"/>
                        <a:gd name="connsiteY3" fmla="*/ 101256 h 1090386"/>
                        <a:gd name="connsiteX4" fmla="*/ 546733 w 548227"/>
                        <a:gd name="connsiteY4" fmla="*/ 2624 h 1090386"/>
                        <a:gd name="connsiteX5" fmla="*/ 485081 w 548227"/>
                        <a:gd name="connsiteY5" fmla="*/ 175230 h 1090386"/>
                        <a:gd name="connsiteX6" fmla="*/ 509742 w 548227"/>
                        <a:gd name="connsiteY6" fmla="*/ 483454 h 1090386"/>
                        <a:gd name="connsiteX7" fmla="*/ 238471 w 548227"/>
                        <a:gd name="connsiteY7" fmla="*/ 754692 h 1090386"/>
                        <a:gd name="connsiteX8" fmla="*/ 201480 w 548227"/>
                        <a:gd name="connsiteY8" fmla="*/ 1087575 h 1090386"/>
                        <a:gd name="connsiteX9" fmla="*/ 4192 w 548227"/>
                        <a:gd name="connsiteY9" fmla="*/ 927298 h 1090386"/>
                        <a:gd name="connsiteX0" fmla="*/ 1690 w 656700"/>
                        <a:gd name="connsiteY0" fmla="*/ 804008 h 1087791"/>
                        <a:gd name="connsiteX1" fmla="*/ 198979 w 656700"/>
                        <a:gd name="connsiteY1" fmla="*/ 705376 h 1087791"/>
                        <a:gd name="connsiteX2" fmla="*/ 470249 w 656700"/>
                        <a:gd name="connsiteY2" fmla="*/ 483454 h 1087791"/>
                        <a:gd name="connsiteX3" fmla="*/ 519571 w 656700"/>
                        <a:gd name="connsiteY3" fmla="*/ 101256 h 1087791"/>
                        <a:gd name="connsiteX4" fmla="*/ 655206 w 656700"/>
                        <a:gd name="connsiteY4" fmla="*/ 2624 h 1087791"/>
                        <a:gd name="connsiteX5" fmla="*/ 593554 w 656700"/>
                        <a:gd name="connsiteY5" fmla="*/ 175230 h 1087791"/>
                        <a:gd name="connsiteX6" fmla="*/ 618215 w 656700"/>
                        <a:gd name="connsiteY6" fmla="*/ 483454 h 1087791"/>
                        <a:gd name="connsiteX7" fmla="*/ 346944 w 656700"/>
                        <a:gd name="connsiteY7" fmla="*/ 754692 h 1087791"/>
                        <a:gd name="connsiteX8" fmla="*/ 309953 w 656700"/>
                        <a:gd name="connsiteY8" fmla="*/ 1087575 h 1087791"/>
                        <a:gd name="connsiteX9" fmla="*/ 1690 w 656700"/>
                        <a:gd name="connsiteY9" fmla="*/ 804008 h 1087791"/>
                        <a:gd name="connsiteX0" fmla="*/ 1834 w 656844"/>
                        <a:gd name="connsiteY0" fmla="*/ 804008 h 1087791"/>
                        <a:gd name="connsiteX1" fmla="*/ 199123 w 656844"/>
                        <a:gd name="connsiteY1" fmla="*/ 705376 h 1087791"/>
                        <a:gd name="connsiteX2" fmla="*/ 470393 w 656844"/>
                        <a:gd name="connsiteY2" fmla="*/ 483454 h 1087791"/>
                        <a:gd name="connsiteX3" fmla="*/ 519715 w 656844"/>
                        <a:gd name="connsiteY3" fmla="*/ 101256 h 1087791"/>
                        <a:gd name="connsiteX4" fmla="*/ 655350 w 656844"/>
                        <a:gd name="connsiteY4" fmla="*/ 2624 h 1087791"/>
                        <a:gd name="connsiteX5" fmla="*/ 593698 w 656844"/>
                        <a:gd name="connsiteY5" fmla="*/ 175230 h 1087791"/>
                        <a:gd name="connsiteX6" fmla="*/ 618359 w 656844"/>
                        <a:gd name="connsiteY6" fmla="*/ 483454 h 1087791"/>
                        <a:gd name="connsiteX7" fmla="*/ 347088 w 656844"/>
                        <a:gd name="connsiteY7" fmla="*/ 754692 h 1087791"/>
                        <a:gd name="connsiteX8" fmla="*/ 310097 w 656844"/>
                        <a:gd name="connsiteY8" fmla="*/ 1087575 h 1087791"/>
                        <a:gd name="connsiteX9" fmla="*/ 1834 w 656844"/>
                        <a:gd name="connsiteY9" fmla="*/ 804008 h 1087791"/>
                        <a:gd name="connsiteX0" fmla="*/ 1834 w 656844"/>
                        <a:gd name="connsiteY0" fmla="*/ 804008 h 1087630"/>
                        <a:gd name="connsiteX1" fmla="*/ 199123 w 656844"/>
                        <a:gd name="connsiteY1" fmla="*/ 705376 h 1087630"/>
                        <a:gd name="connsiteX2" fmla="*/ 470393 w 656844"/>
                        <a:gd name="connsiteY2" fmla="*/ 483454 h 1087630"/>
                        <a:gd name="connsiteX3" fmla="*/ 519715 w 656844"/>
                        <a:gd name="connsiteY3" fmla="*/ 101256 h 1087630"/>
                        <a:gd name="connsiteX4" fmla="*/ 655350 w 656844"/>
                        <a:gd name="connsiteY4" fmla="*/ 2624 h 1087630"/>
                        <a:gd name="connsiteX5" fmla="*/ 593698 w 656844"/>
                        <a:gd name="connsiteY5" fmla="*/ 175230 h 1087630"/>
                        <a:gd name="connsiteX6" fmla="*/ 618359 w 656844"/>
                        <a:gd name="connsiteY6" fmla="*/ 483454 h 1087630"/>
                        <a:gd name="connsiteX7" fmla="*/ 396410 w 656844"/>
                        <a:gd name="connsiteY7" fmla="*/ 779350 h 1087630"/>
                        <a:gd name="connsiteX8" fmla="*/ 310097 w 656844"/>
                        <a:gd name="connsiteY8" fmla="*/ 1087575 h 1087630"/>
                        <a:gd name="connsiteX9" fmla="*/ 1834 w 656844"/>
                        <a:gd name="connsiteY9" fmla="*/ 804008 h 108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6844" h="1087630">
                          <a:moveTo>
                            <a:pt x="1834" y="804008"/>
                          </a:moveTo>
                          <a:cubicBezTo>
                            <a:pt x="-16662" y="740308"/>
                            <a:pt x="108699" y="771131"/>
                            <a:pt x="199123" y="705376"/>
                          </a:cubicBezTo>
                          <a:cubicBezTo>
                            <a:pt x="289547" y="639621"/>
                            <a:pt x="416961" y="584141"/>
                            <a:pt x="470393" y="483454"/>
                          </a:cubicBezTo>
                          <a:cubicBezTo>
                            <a:pt x="523825" y="382767"/>
                            <a:pt x="488889" y="181394"/>
                            <a:pt x="519715" y="101256"/>
                          </a:cubicBezTo>
                          <a:cubicBezTo>
                            <a:pt x="550541" y="21118"/>
                            <a:pt x="643020" y="-9705"/>
                            <a:pt x="655350" y="2624"/>
                          </a:cubicBezTo>
                          <a:cubicBezTo>
                            <a:pt x="667680" y="14953"/>
                            <a:pt x="599863" y="95092"/>
                            <a:pt x="593698" y="175230"/>
                          </a:cubicBezTo>
                          <a:cubicBezTo>
                            <a:pt x="587533" y="255368"/>
                            <a:pt x="651240" y="382767"/>
                            <a:pt x="618359" y="483454"/>
                          </a:cubicBezTo>
                          <a:cubicBezTo>
                            <a:pt x="585478" y="584141"/>
                            <a:pt x="462173" y="690992"/>
                            <a:pt x="396410" y="779350"/>
                          </a:cubicBezTo>
                          <a:cubicBezTo>
                            <a:pt x="330647" y="867708"/>
                            <a:pt x="375860" y="1083465"/>
                            <a:pt x="310097" y="1087575"/>
                          </a:cubicBezTo>
                          <a:cubicBezTo>
                            <a:pt x="244334" y="1091685"/>
                            <a:pt x="20330" y="867708"/>
                            <a:pt x="1834" y="804008"/>
                          </a:cubicBezTo>
                          <a:close/>
                        </a:path>
                      </a:pathLst>
                    </a:custGeom>
                    <a:solidFill>
                      <a:srgbClr val="945FDC"/>
                    </a:solidFill>
                    <a:ln>
                      <a:solidFill>
                        <a:srgbClr val="945FD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sp>
                  <p:nvSpPr>
                    <p:cNvPr id="2134" name="Freeform 2133"/>
                    <p:cNvSpPr/>
                    <p:nvPr/>
                  </p:nvSpPr>
                  <p:spPr>
                    <a:xfrm>
                      <a:off x="5447576" y="1071788"/>
                      <a:ext cx="974697" cy="1875101"/>
                    </a:xfrm>
                    <a:custGeom>
                      <a:avLst/>
                      <a:gdLst>
                        <a:gd name="connsiteX0" fmla="*/ 1729 w 973929"/>
                        <a:gd name="connsiteY0" fmla="*/ 1664944 h 1875862"/>
                        <a:gd name="connsiteX1" fmla="*/ 88042 w 973929"/>
                        <a:gd name="connsiteY1" fmla="*/ 1381377 h 1875862"/>
                        <a:gd name="connsiteX2" fmla="*/ 408634 w 973929"/>
                        <a:gd name="connsiteY2" fmla="*/ 1134797 h 1875862"/>
                        <a:gd name="connsiteX3" fmla="*/ 692236 w 973929"/>
                        <a:gd name="connsiteY3" fmla="*/ 838902 h 1875862"/>
                        <a:gd name="connsiteX4" fmla="*/ 741557 w 973929"/>
                        <a:gd name="connsiteY4" fmla="*/ 333413 h 1875862"/>
                        <a:gd name="connsiteX5" fmla="*/ 963506 w 973929"/>
                        <a:gd name="connsiteY5" fmla="*/ 530 h 1875862"/>
                        <a:gd name="connsiteX6" fmla="*/ 901854 w 973929"/>
                        <a:gd name="connsiteY6" fmla="*/ 407387 h 1875862"/>
                        <a:gd name="connsiteX7" fmla="*/ 963506 w 973929"/>
                        <a:gd name="connsiteY7" fmla="*/ 826573 h 1875862"/>
                        <a:gd name="connsiteX8" fmla="*/ 642914 w 973929"/>
                        <a:gd name="connsiteY8" fmla="*/ 1245758 h 1875862"/>
                        <a:gd name="connsiteX9" fmla="*/ 371643 w 973929"/>
                        <a:gd name="connsiteY9" fmla="*/ 1443022 h 1875862"/>
                        <a:gd name="connsiteX10" fmla="*/ 51051 w 973929"/>
                        <a:gd name="connsiteY10" fmla="*/ 1874537 h 1875862"/>
                        <a:gd name="connsiteX11" fmla="*/ 38720 w 973929"/>
                        <a:gd name="connsiteY11" fmla="*/ 1578641 h 1875862"/>
                        <a:gd name="connsiteX12" fmla="*/ 1729 w 973929"/>
                        <a:gd name="connsiteY12" fmla="*/ 1603299 h 1875862"/>
                        <a:gd name="connsiteX13" fmla="*/ 26390 w 973929"/>
                        <a:gd name="connsiteY13" fmla="*/ 1566312 h 1875862"/>
                        <a:gd name="connsiteX14" fmla="*/ 1729 w 973929"/>
                        <a:gd name="connsiteY14" fmla="*/ 1664944 h 1875862"/>
                        <a:gd name="connsiteX0" fmla="*/ 1729 w 973929"/>
                        <a:gd name="connsiteY0" fmla="*/ 1664944 h 1875101"/>
                        <a:gd name="connsiteX1" fmla="*/ 88042 w 973929"/>
                        <a:gd name="connsiteY1" fmla="*/ 1381377 h 1875101"/>
                        <a:gd name="connsiteX2" fmla="*/ 408634 w 973929"/>
                        <a:gd name="connsiteY2" fmla="*/ 1134797 h 1875101"/>
                        <a:gd name="connsiteX3" fmla="*/ 692236 w 973929"/>
                        <a:gd name="connsiteY3" fmla="*/ 838902 h 1875101"/>
                        <a:gd name="connsiteX4" fmla="*/ 741557 w 973929"/>
                        <a:gd name="connsiteY4" fmla="*/ 333413 h 1875101"/>
                        <a:gd name="connsiteX5" fmla="*/ 963506 w 973929"/>
                        <a:gd name="connsiteY5" fmla="*/ 530 h 1875101"/>
                        <a:gd name="connsiteX6" fmla="*/ 901854 w 973929"/>
                        <a:gd name="connsiteY6" fmla="*/ 407387 h 1875101"/>
                        <a:gd name="connsiteX7" fmla="*/ 963506 w 973929"/>
                        <a:gd name="connsiteY7" fmla="*/ 826573 h 1875101"/>
                        <a:gd name="connsiteX8" fmla="*/ 642914 w 973929"/>
                        <a:gd name="connsiteY8" fmla="*/ 1245758 h 1875101"/>
                        <a:gd name="connsiteX9" fmla="*/ 371643 w 973929"/>
                        <a:gd name="connsiteY9" fmla="*/ 1492338 h 1875101"/>
                        <a:gd name="connsiteX10" fmla="*/ 51051 w 973929"/>
                        <a:gd name="connsiteY10" fmla="*/ 1874537 h 1875101"/>
                        <a:gd name="connsiteX11" fmla="*/ 38720 w 973929"/>
                        <a:gd name="connsiteY11" fmla="*/ 1578641 h 1875101"/>
                        <a:gd name="connsiteX12" fmla="*/ 1729 w 973929"/>
                        <a:gd name="connsiteY12" fmla="*/ 1603299 h 1875101"/>
                        <a:gd name="connsiteX13" fmla="*/ 26390 w 973929"/>
                        <a:gd name="connsiteY13" fmla="*/ 1566312 h 1875101"/>
                        <a:gd name="connsiteX14" fmla="*/ 1729 w 973929"/>
                        <a:gd name="connsiteY14" fmla="*/ 1664944 h 1875101"/>
                        <a:gd name="connsiteX0" fmla="*/ 1729 w 973929"/>
                        <a:gd name="connsiteY0" fmla="*/ 1664944 h 1875101"/>
                        <a:gd name="connsiteX1" fmla="*/ 88042 w 973929"/>
                        <a:gd name="connsiteY1" fmla="*/ 1381377 h 1875101"/>
                        <a:gd name="connsiteX2" fmla="*/ 408634 w 973929"/>
                        <a:gd name="connsiteY2" fmla="*/ 1134797 h 1875101"/>
                        <a:gd name="connsiteX3" fmla="*/ 692236 w 973929"/>
                        <a:gd name="connsiteY3" fmla="*/ 838902 h 1875101"/>
                        <a:gd name="connsiteX4" fmla="*/ 741557 w 973929"/>
                        <a:gd name="connsiteY4" fmla="*/ 333413 h 1875101"/>
                        <a:gd name="connsiteX5" fmla="*/ 963506 w 973929"/>
                        <a:gd name="connsiteY5" fmla="*/ 530 h 1875101"/>
                        <a:gd name="connsiteX6" fmla="*/ 901854 w 973929"/>
                        <a:gd name="connsiteY6" fmla="*/ 407387 h 1875101"/>
                        <a:gd name="connsiteX7" fmla="*/ 963506 w 973929"/>
                        <a:gd name="connsiteY7" fmla="*/ 826573 h 1875101"/>
                        <a:gd name="connsiteX8" fmla="*/ 642914 w 973929"/>
                        <a:gd name="connsiteY8" fmla="*/ 1245758 h 1875101"/>
                        <a:gd name="connsiteX9" fmla="*/ 371643 w 973929"/>
                        <a:gd name="connsiteY9" fmla="*/ 1492338 h 1875101"/>
                        <a:gd name="connsiteX10" fmla="*/ 51051 w 973929"/>
                        <a:gd name="connsiteY10" fmla="*/ 1874537 h 1875101"/>
                        <a:gd name="connsiteX11" fmla="*/ 38720 w 973929"/>
                        <a:gd name="connsiteY11" fmla="*/ 1578641 h 1875101"/>
                        <a:gd name="connsiteX12" fmla="*/ 1729 w 973929"/>
                        <a:gd name="connsiteY12" fmla="*/ 1603299 h 1875101"/>
                        <a:gd name="connsiteX13" fmla="*/ 26390 w 973929"/>
                        <a:gd name="connsiteY13" fmla="*/ 1566312 h 1875101"/>
                        <a:gd name="connsiteX14" fmla="*/ 1729 w 973929"/>
                        <a:gd name="connsiteY14" fmla="*/ 1664944 h 1875101"/>
                        <a:gd name="connsiteX0" fmla="*/ 1729 w 973929"/>
                        <a:gd name="connsiteY0" fmla="*/ 1664944 h 1875101"/>
                        <a:gd name="connsiteX1" fmla="*/ 88042 w 973929"/>
                        <a:gd name="connsiteY1" fmla="*/ 1381377 h 1875101"/>
                        <a:gd name="connsiteX2" fmla="*/ 408634 w 973929"/>
                        <a:gd name="connsiteY2" fmla="*/ 1134797 h 1875101"/>
                        <a:gd name="connsiteX3" fmla="*/ 692236 w 973929"/>
                        <a:gd name="connsiteY3" fmla="*/ 838902 h 1875101"/>
                        <a:gd name="connsiteX4" fmla="*/ 741557 w 973929"/>
                        <a:gd name="connsiteY4" fmla="*/ 333413 h 1875101"/>
                        <a:gd name="connsiteX5" fmla="*/ 963506 w 973929"/>
                        <a:gd name="connsiteY5" fmla="*/ 530 h 1875101"/>
                        <a:gd name="connsiteX6" fmla="*/ 901854 w 973929"/>
                        <a:gd name="connsiteY6" fmla="*/ 407387 h 1875101"/>
                        <a:gd name="connsiteX7" fmla="*/ 963506 w 973929"/>
                        <a:gd name="connsiteY7" fmla="*/ 826573 h 1875101"/>
                        <a:gd name="connsiteX8" fmla="*/ 642914 w 973929"/>
                        <a:gd name="connsiteY8" fmla="*/ 1245758 h 1875101"/>
                        <a:gd name="connsiteX9" fmla="*/ 371643 w 973929"/>
                        <a:gd name="connsiteY9" fmla="*/ 1492338 h 1875101"/>
                        <a:gd name="connsiteX10" fmla="*/ 51051 w 973929"/>
                        <a:gd name="connsiteY10" fmla="*/ 1874537 h 1875101"/>
                        <a:gd name="connsiteX11" fmla="*/ 38720 w 973929"/>
                        <a:gd name="connsiteY11" fmla="*/ 1578641 h 1875101"/>
                        <a:gd name="connsiteX12" fmla="*/ 1729 w 973929"/>
                        <a:gd name="connsiteY12" fmla="*/ 1603299 h 1875101"/>
                        <a:gd name="connsiteX13" fmla="*/ 26390 w 973929"/>
                        <a:gd name="connsiteY13" fmla="*/ 1566312 h 1875101"/>
                        <a:gd name="connsiteX14" fmla="*/ 1729 w 973929"/>
                        <a:gd name="connsiteY14" fmla="*/ 1664944 h 1875101"/>
                        <a:gd name="connsiteX0" fmla="*/ 1729 w 973929"/>
                        <a:gd name="connsiteY0" fmla="*/ 1664944 h 1875101"/>
                        <a:gd name="connsiteX1" fmla="*/ 88042 w 973929"/>
                        <a:gd name="connsiteY1" fmla="*/ 1319732 h 1875101"/>
                        <a:gd name="connsiteX2" fmla="*/ 408634 w 973929"/>
                        <a:gd name="connsiteY2" fmla="*/ 1134797 h 1875101"/>
                        <a:gd name="connsiteX3" fmla="*/ 692236 w 973929"/>
                        <a:gd name="connsiteY3" fmla="*/ 838902 h 1875101"/>
                        <a:gd name="connsiteX4" fmla="*/ 741557 w 973929"/>
                        <a:gd name="connsiteY4" fmla="*/ 333413 h 1875101"/>
                        <a:gd name="connsiteX5" fmla="*/ 963506 w 973929"/>
                        <a:gd name="connsiteY5" fmla="*/ 530 h 1875101"/>
                        <a:gd name="connsiteX6" fmla="*/ 901854 w 973929"/>
                        <a:gd name="connsiteY6" fmla="*/ 407387 h 1875101"/>
                        <a:gd name="connsiteX7" fmla="*/ 963506 w 973929"/>
                        <a:gd name="connsiteY7" fmla="*/ 826573 h 1875101"/>
                        <a:gd name="connsiteX8" fmla="*/ 642914 w 973929"/>
                        <a:gd name="connsiteY8" fmla="*/ 1245758 h 1875101"/>
                        <a:gd name="connsiteX9" fmla="*/ 371643 w 973929"/>
                        <a:gd name="connsiteY9" fmla="*/ 1492338 h 1875101"/>
                        <a:gd name="connsiteX10" fmla="*/ 51051 w 973929"/>
                        <a:gd name="connsiteY10" fmla="*/ 1874537 h 1875101"/>
                        <a:gd name="connsiteX11" fmla="*/ 38720 w 973929"/>
                        <a:gd name="connsiteY11" fmla="*/ 1578641 h 1875101"/>
                        <a:gd name="connsiteX12" fmla="*/ 1729 w 973929"/>
                        <a:gd name="connsiteY12" fmla="*/ 1603299 h 1875101"/>
                        <a:gd name="connsiteX13" fmla="*/ 26390 w 973929"/>
                        <a:gd name="connsiteY13" fmla="*/ 1566312 h 1875101"/>
                        <a:gd name="connsiteX14" fmla="*/ 1729 w 973929"/>
                        <a:gd name="connsiteY14" fmla="*/ 1664944 h 1875101"/>
                        <a:gd name="connsiteX0" fmla="*/ 2497 w 974697"/>
                        <a:gd name="connsiteY0" fmla="*/ 1664944 h 1875101"/>
                        <a:gd name="connsiteX1" fmla="*/ 88810 w 974697"/>
                        <a:gd name="connsiteY1" fmla="*/ 1319732 h 1875101"/>
                        <a:gd name="connsiteX2" fmla="*/ 409402 w 974697"/>
                        <a:gd name="connsiteY2" fmla="*/ 1134797 h 1875101"/>
                        <a:gd name="connsiteX3" fmla="*/ 693004 w 974697"/>
                        <a:gd name="connsiteY3" fmla="*/ 838902 h 1875101"/>
                        <a:gd name="connsiteX4" fmla="*/ 742325 w 974697"/>
                        <a:gd name="connsiteY4" fmla="*/ 333413 h 1875101"/>
                        <a:gd name="connsiteX5" fmla="*/ 964274 w 974697"/>
                        <a:gd name="connsiteY5" fmla="*/ 530 h 1875101"/>
                        <a:gd name="connsiteX6" fmla="*/ 902622 w 974697"/>
                        <a:gd name="connsiteY6" fmla="*/ 407387 h 1875101"/>
                        <a:gd name="connsiteX7" fmla="*/ 964274 w 974697"/>
                        <a:gd name="connsiteY7" fmla="*/ 826573 h 1875101"/>
                        <a:gd name="connsiteX8" fmla="*/ 643682 w 974697"/>
                        <a:gd name="connsiteY8" fmla="*/ 1245758 h 1875101"/>
                        <a:gd name="connsiteX9" fmla="*/ 372411 w 974697"/>
                        <a:gd name="connsiteY9" fmla="*/ 1492338 h 1875101"/>
                        <a:gd name="connsiteX10" fmla="*/ 51819 w 974697"/>
                        <a:gd name="connsiteY10" fmla="*/ 1874537 h 1875101"/>
                        <a:gd name="connsiteX11" fmla="*/ 39488 w 974697"/>
                        <a:gd name="connsiteY11" fmla="*/ 1578641 h 1875101"/>
                        <a:gd name="connsiteX12" fmla="*/ 2497 w 974697"/>
                        <a:gd name="connsiteY12" fmla="*/ 1603299 h 1875101"/>
                        <a:gd name="connsiteX13" fmla="*/ 27158 w 974697"/>
                        <a:gd name="connsiteY13" fmla="*/ 1566312 h 1875101"/>
                        <a:gd name="connsiteX14" fmla="*/ 2497 w 974697"/>
                        <a:gd name="connsiteY14" fmla="*/ 1664944 h 187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74697" h="1875101">
                          <a:moveTo>
                            <a:pt x="2497" y="1664944"/>
                          </a:moveTo>
                          <a:cubicBezTo>
                            <a:pt x="12772" y="1623847"/>
                            <a:pt x="-40660" y="1371103"/>
                            <a:pt x="88810" y="1319732"/>
                          </a:cubicBezTo>
                          <a:cubicBezTo>
                            <a:pt x="218280" y="1268361"/>
                            <a:pt x="308703" y="1214935"/>
                            <a:pt x="409402" y="1134797"/>
                          </a:cubicBezTo>
                          <a:cubicBezTo>
                            <a:pt x="510101" y="1054659"/>
                            <a:pt x="637517" y="972466"/>
                            <a:pt x="693004" y="838902"/>
                          </a:cubicBezTo>
                          <a:cubicBezTo>
                            <a:pt x="748491" y="705338"/>
                            <a:pt x="697113" y="473142"/>
                            <a:pt x="742325" y="333413"/>
                          </a:cubicBezTo>
                          <a:cubicBezTo>
                            <a:pt x="787537" y="193684"/>
                            <a:pt x="937558" y="-11799"/>
                            <a:pt x="964274" y="530"/>
                          </a:cubicBezTo>
                          <a:cubicBezTo>
                            <a:pt x="990990" y="12859"/>
                            <a:pt x="902622" y="269713"/>
                            <a:pt x="902622" y="407387"/>
                          </a:cubicBezTo>
                          <a:cubicBezTo>
                            <a:pt x="902622" y="545061"/>
                            <a:pt x="1007431" y="686844"/>
                            <a:pt x="964274" y="826573"/>
                          </a:cubicBezTo>
                          <a:cubicBezTo>
                            <a:pt x="921117" y="966302"/>
                            <a:pt x="742326" y="1134797"/>
                            <a:pt x="643682" y="1245758"/>
                          </a:cubicBezTo>
                          <a:cubicBezTo>
                            <a:pt x="545038" y="1356719"/>
                            <a:pt x="483385" y="1338227"/>
                            <a:pt x="372411" y="1492338"/>
                          </a:cubicBezTo>
                          <a:cubicBezTo>
                            <a:pt x="261437" y="1646449"/>
                            <a:pt x="107306" y="1860153"/>
                            <a:pt x="51819" y="1874537"/>
                          </a:cubicBezTo>
                          <a:cubicBezTo>
                            <a:pt x="-3668" y="1888921"/>
                            <a:pt x="47708" y="1623847"/>
                            <a:pt x="39488" y="1578641"/>
                          </a:cubicBezTo>
                          <a:cubicBezTo>
                            <a:pt x="31268" y="1533435"/>
                            <a:pt x="4552" y="1605354"/>
                            <a:pt x="2497" y="1603299"/>
                          </a:cubicBezTo>
                          <a:cubicBezTo>
                            <a:pt x="442" y="1601244"/>
                            <a:pt x="23048" y="1562202"/>
                            <a:pt x="27158" y="1566312"/>
                          </a:cubicBezTo>
                          <a:cubicBezTo>
                            <a:pt x="31268" y="1570422"/>
                            <a:pt x="-7778" y="1706041"/>
                            <a:pt x="2497" y="1664944"/>
                          </a:cubicBezTo>
                          <a:close/>
                        </a:path>
                      </a:pathLst>
                    </a:custGeom>
                    <a:solidFill>
                      <a:srgbClr val="945FDC"/>
                    </a:solidFill>
                    <a:ln>
                      <a:solidFill>
                        <a:srgbClr val="945FD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sp>
                  <p:nvSpPr>
                    <p:cNvPr id="2135" name="Freeform 2134"/>
                    <p:cNvSpPr/>
                    <p:nvPr/>
                  </p:nvSpPr>
                  <p:spPr>
                    <a:xfrm rot="1071473">
                      <a:off x="2378503" y="2401557"/>
                      <a:ext cx="1288914" cy="566374"/>
                    </a:xfrm>
                    <a:custGeom>
                      <a:avLst/>
                      <a:gdLst>
                        <a:gd name="connsiteX0" fmla="*/ 1196183 w 1231260"/>
                        <a:gd name="connsiteY0" fmla="*/ 517817 h 541334"/>
                        <a:gd name="connsiteX1" fmla="*/ 764616 w 1231260"/>
                        <a:gd name="connsiteY1" fmla="*/ 480830 h 541334"/>
                        <a:gd name="connsiteX2" fmla="*/ 382371 w 1231260"/>
                        <a:gd name="connsiteY2" fmla="*/ 147948 h 541334"/>
                        <a:gd name="connsiteX3" fmla="*/ 126 w 1231260"/>
                        <a:gd name="connsiteY3" fmla="*/ 258909 h 541334"/>
                        <a:gd name="connsiteX4" fmla="*/ 345379 w 1231260"/>
                        <a:gd name="connsiteY4" fmla="*/ 0 h 541334"/>
                        <a:gd name="connsiteX5" fmla="*/ 789277 w 1231260"/>
                        <a:gd name="connsiteY5" fmla="*/ 258909 h 541334"/>
                        <a:gd name="connsiteX6" fmla="*/ 1159191 w 1231260"/>
                        <a:gd name="connsiteY6" fmla="*/ 221922 h 541334"/>
                        <a:gd name="connsiteX7" fmla="*/ 1196183 w 1231260"/>
                        <a:gd name="connsiteY7" fmla="*/ 517817 h 541334"/>
                        <a:gd name="connsiteX0" fmla="*/ 1196183 w 1220249"/>
                        <a:gd name="connsiteY0" fmla="*/ 517817 h 549103"/>
                        <a:gd name="connsiteX1" fmla="*/ 764616 w 1220249"/>
                        <a:gd name="connsiteY1" fmla="*/ 480830 h 549103"/>
                        <a:gd name="connsiteX2" fmla="*/ 382371 w 1220249"/>
                        <a:gd name="connsiteY2" fmla="*/ 147948 h 549103"/>
                        <a:gd name="connsiteX3" fmla="*/ 126 w 1220249"/>
                        <a:gd name="connsiteY3" fmla="*/ 258909 h 549103"/>
                        <a:gd name="connsiteX4" fmla="*/ 345379 w 1220249"/>
                        <a:gd name="connsiteY4" fmla="*/ 0 h 549103"/>
                        <a:gd name="connsiteX5" fmla="*/ 789277 w 1220249"/>
                        <a:gd name="connsiteY5" fmla="*/ 258909 h 549103"/>
                        <a:gd name="connsiteX6" fmla="*/ 1125164 w 1220249"/>
                        <a:gd name="connsiteY6" fmla="*/ 116308 h 549103"/>
                        <a:gd name="connsiteX7" fmla="*/ 1196183 w 1220249"/>
                        <a:gd name="connsiteY7" fmla="*/ 517817 h 549103"/>
                        <a:gd name="connsiteX0" fmla="*/ 1196183 w 1219130"/>
                        <a:gd name="connsiteY0" fmla="*/ 517817 h 549103"/>
                        <a:gd name="connsiteX1" fmla="*/ 764616 w 1219130"/>
                        <a:gd name="connsiteY1" fmla="*/ 480830 h 549103"/>
                        <a:gd name="connsiteX2" fmla="*/ 382371 w 1219130"/>
                        <a:gd name="connsiteY2" fmla="*/ 147948 h 549103"/>
                        <a:gd name="connsiteX3" fmla="*/ 126 w 1219130"/>
                        <a:gd name="connsiteY3" fmla="*/ 258909 h 549103"/>
                        <a:gd name="connsiteX4" fmla="*/ 345379 w 1219130"/>
                        <a:gd name="connsiteY4" fmla="*/ 0 h 549103"/>
                        <a:gd name="connsiteX5" fmla="*/ 789277 w 1219130"/>
                        <a:gd name="connsiteY5" fmla="*/ 258909 h 549103"/>
                        <a:gd name="connsiteX6" fmla="*/ 1125164 w 1219130"/>
                        <a:gd name="connsiteY6" fmla="*/ 116308 h 549103"/>
                        <a:gd name="connsiteX7" fmla="*/ 1196183 w 1219130"/>
                        <a:gd name="connsiteY7" fmla="*/ 517817 h 549103"/>
                        <a:gd name="connsiteX0" fmla="*/ 1262033 w 1278472"/>
                        <a:gd name="connsiteY0" fmla="*/ 561367 h 584159"/>
                        <a:gd name="connsiteX1" fmla="*/ 764616 w 1278472"/>
                        <a:gd name="connsiteY1" fmla="*/ 480830 h 584159"/>
                        <a:gd name="connsiteX2" fmla="*/ 382371 w 1278472"/>
                        <a:gd name="connsiteY2" fmla="*/ 147948 h 584159"/>
                        <a:gd name="connsiteX3" fmla="*/ 126 w 1278472"/>
                        <a:gd name="connsiteY3" fmla="*/ 258909 h 584159"/>
                        <a:gd name="connsiteX4" fmla="*/ 345379 w 1278472"/>
                        <a:gd name="connsiteY4" fmla="*/ 0 h 584159"/>
                        <a:gd name="connsiteX5" fmla="*/ 789277 w 1278472"/>
                        <a:gd name="connsiteY5" fmla="*/ 258909 h 584159"/>
                        <a:gd name="connsiteX6" fmla="*/ 1125164 w 1278472"/>
                        <a:gd name="connsiteY6" fmla="*/ 116308 h 584159"/>
                        <a:gd name="connsiteX7" fmla="*/ 1262033 w 1278472"/>
                        <a:gd name="connsiteY7" fmla="*/ 561367 h 584159"/>
                        <a:gd name="connsiteX0" fmla="*/ 1262033 w 1288914"/>
                        <a:gd name="connsiteY0" fmla="*/ 561367 h 566374"/>
                        <a:gd name="connsiteX1" fmla="*/ 764616 w 1288914"/>
                        <a:gd name="connsiteY1" fmla="*/ 480830 h 566374"/>
                        <a:gd name="connsiteX2" fmla="*/ 382371 w 1288914"/>
                        <a:gd name="connsiteY2" fmla="*/ 147948 h 566374"/>
                        <a:gd name="connsiteX3" fmla="*/ 126 w 1288914"/>
                        <a:gd name="connsiteY3" fmla="*/ 258909 h 566374"/>
                        <a:gd name="connsiteX4" fmla="*/ 345379 w 1288914"/>
                        <a:gd name="connsiteY4" fmla="*/ 0 h 566374"/>
                        <a:gd name="connsiteX5" fmla="*/ 789277 w 1288914"/>
                        <a:gd name="connsiteY5" fmla="*/ 258909 h 566374"/>
                        <a:gd name="connsiteX6" fmla="*/ 1125164 w 1288914"/>
                        <a:gd name="connsiteY6" fmla="*/ 116308 h 566374"/>
                        <a:gd name="connsiteX7" fmla="*/ 1262033 w 1288914"/>
                        <a:gd name="connsiteY7" fmla="*/ 561367 h 56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8914" h="566374">
                          <a:moveTo>
                            <a:pt x="1262033" y="561367"/>
                          </a:moveTo>
                          <a:cubicBezTo>
                            <a:pt x="1175083" y="578962"/>
                            <a:pt x="911226" y="549733"/>
                            <a:pt x="764616" y="480830"/>
                          </a:cubicBezTo>
                          <a:cubicBezTo>
                            <a:pt x="618006" y="411927"/>
                            <a:pt x="509786" y="184935"/>
                            <a:pt x="382371" y="147948"/>
                          </a:cubicBezTo>
                          <a:cubicBezTo>
                            <a:pt x="254956" y="110961"/>
                            <a:pt x="6291" y="283567"/>
                            <a:pt x="126" y="258909"/>
                          </a:cubicBezTo>
                          <a:cubicBezTo>
                            <a:pt x="-6039" y="234251"/>
                            <a:pt x="213854" y="0"/>
                            <a:pt x="345379" y="0"/>
                          </a:cubicBezTo>
                          <a:cubicBezTo>
                            <a:pt x="476904" y="0"/>
                            <a:pt x="653642" y="221922"/>
                            <a:pt x="789277" y="258909"/>
                          </a:cubicBezTo>
                          <a:cubicBezTo>
                            <a:pt x="924912" y="295896"/>
                            <a:pt x="1046371" y="65898"/>
                            <a:pt x="1125164" y="116308"/>
                          </a:cubicBezTo>
                          <a:cubicBezTo>
                            <a:pt x="1203957" y="166718"/>
                            <a:pt x="1348983" y="543772"/>
                            <a:pt x="1262033" y="561367"/>
                          </a:cubicBezTo>
                          <a:close/>
                        </a:path>
                      </a:pathLst>
                    </a:custGeom>
                    <a:solidFill>
                      <a:srgbClr val="945FDC"/>
                    </a:solidFill>
                    <a:ln>
                      <a:solidFill>
                        <a:srgbClr val="945FDC"/>
                      </a:solidFill>
                    </a:ln>
                    <a:effectLst>
                      <a:outerShdw blurRad="400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sp>
                  <p:nvSpPr>
                    <p:cNvPr id="2136" name="Oval 9"/>
                    <p:cNvSpPr/>
                    <p:nvPr/>
                  </p:nvSpPr>
                  <p:spPr>
                    <a:xfrm>
                      <a:off x="3330485" y="1676742"/>
                      <a:ext cx="2456741" cy="2934387"/>
                    </a:xfrm>
                    <a:custGeom>
                      <a:avLst/>
                      <a:gdLst>
                        <a:gd name="connsiteX0" fmla="*/ 0 w 2330461"/>
                        <a:gd name="connsiteY0" fmla="*/ 1325367 h 2650733"/>
                        <a:gd name="connsiteX1" fmla="*/ 1165231 w 2330461"/>
                        <a:gd name="connsiteY1" fmla="*/ 0 h 2650733"/>
                        <a:gd name="connsiteX2" fmla="*/ 2330462 w 2330461"/>
                        <a:gd name="connsiteY2" fmla="*/ 1325367 h 2650733"/>
                        <a:gd name="connsiteX3" fmla="*/ 1165231 w 2330461"/>
                        <a:gd name="connsiteY3" fmla="*/ 2650734 h 2650733"/>
                        <a:gd name="connsiteX4" fmla="*/ 0 w 2330461"/>
                        <a:gd name="connsiteY4" fmla="*/ 1325367 h 2650733"/>
                        <a:gd name="connsiteX0" fmla="*/ 53394 w 2383856"/>
                        <a:gd name="connsiteY0" fmla="*/ 1352071 h 2677438"/>
                        <a:gd name="connsiteX1" fmla="*/ 300004 w 2383856"/>
                        <a:gd name="connsiteY1" fmla="*/ 532193 h 2677438"/>
                        <a:gd name="connsiteX2" fmla="*/ 1218625 w 2383856"/>
                        <a:gd name="connsiteY2" fmla="*/ 26704 h 2677438"/>
                        <a:gd name="connsiteX3" fmla="*/ 2383856 w 2383856"/>
                        <a:gd name="connsiteY3" fmla="*/ 1352071 h 2677438"/>
                        <a:gd name="connsiteX4" fmla="*/ 1218625 w 2383856"/>
                        <a:gd name="connsiteY4" fmla="*/ 2677438 h 2677438"/>
                        <a:gd name="connsiteX5" fmla="*/ 53394 w 2383856"/>
                        <a:gd name="connsiteY5" fmla="*/ 1352071 h 2677438"/>
                        <a:gd name="connsiteX0" fmla="*/ 53394 w 2414361"/>
                        <a:gd name="connsiteY0" fmla="*/ 1325367 h 2650734"/>
                        <a:gd name="connsiteX1" fmla="*/ 300004 w 2414361"/>
                        <a:gd name="connsiteY1" fmla="*/ 505489 h 2650734"/>
                        <a:gd name="connsiteX2" fmla="*/ 1218625 w 2414361"/>
                        <a:gd name="connsiteY2" fmla="*/ 0 h 2650734"/>
                        <a:gd name="connsiteX3" fmla="*/ 2001610 w 2414361"/>
                        <a:gd name="connsiteY3" fmla="*/ 505488 h 2650734"/>
                        <a:gd name="connsiteX4" fmla="*/ 2383856 w 2414361"/>
                        <a:gd name="connsiteY4" fmla="*/ 1325367 h 2650734"/>
                        <a:gd name="connsiteX5" fmla="*/ 1218625 w 2414361"/>
                        <a:gd name="connsiteY5" fmla="*/ 2650734 h 2650734"/>
                        <a:gd name="connsiteX6" fmla="*/ 53394 w 2414361"/>
                        <a:gd name="connsiteY6" fmla="*/ 1325367 h 2650734"/>
                        <a:gd name="connsiteX0" fmla="*/ 53394 w 2414361"/>
                        <a:gd name="connsiteY0" fmla="*/ 1325367 h 2698796"/>
                        <a:gd name="connsiteX1" fmla="*/ 300004 w 2414361"/>
                        <a:gd name="connsiteY1" fmla="*/ 505489 h 2698796"/>
                        <a:gd name="connsiteX2" fmla="*/ 1218625 w 2414361"/>
                        <a:gd name="connsiteY2" fmla="*/ 0 h 2698796"/>
                        <a:gd name="connsiteX3" fmla="*/ 2001610 w 2414361"/>
                        <a:gd name="connsiteY3" fmla="*/ 505488 h 2698796"/>
                        <a:gd name="connsiteX4" fmla="*/ 2383856 w 2414361"/>
                        <a:gd name="connsiteY4" fmla="*/ 1325367 h 2698796"/>
                        <a:gd name="connsiteX5" fmla="*/ 1218625 w 2414361"/>
                        <a:gd name="connsiteY5" fmla="*/ 2650734 h 2698796"/>
                        <a:gd name="connsiteX6" fmla="*/ 435639 w 2414361"/>
                        <a:gd name="connsiteY6" fmla="*/ 2305521 h 2698796"/>
                        <a:gd name="connsiteX7" fmla="*/ 53394 w 2414361"/>
                        <a:gd name="connsiteY7" fmla="*/ 1325367 h 2698796"/>
                        <a:gd name="connsiteX0" fmla="*/ 53394 w 2385261"/>
                        <a:gd name="connsiteY0" fmla="*/ 1325367 h 2657025"/>
                        <a:gd name="connsiteX1" fmla="*/ 300004 w 2385261"/>
                        <a:gd name="connsiteY1" fmla="*/ 505489 h 2657025"/>
                        <a:gd name="connsiteX2" fmla="*/ 1218625 w 2385261"/>
                        <a:gd name="connsiteY2" fmla="*/ 0 h 2657025"/>
                        <a:gd name="connsiteX3" fmla="*/ 2001610 w 2385261"/>
                        <a:gd name="connsiteY3" fmla="*/ 505488 h 2657025"/>
                        <a:gd name="connsiteX4" fmla="*/ 2383856 w 2385261"/>
                        <a:gd name="connsiteY4" fmla="*/ 1325367 h 2657025"/>
                        <a:gd name="connsiteX5" fmla="*/ 1878305 w 2385261"/>
                        <a:gd name="connsiteY5" fmla="*/ 2058941 h 2657025"/>
                        <a:gd name="connsiteX6" fmla="*/ 1218625 w 2385261"/>
                        <a:gd name="connsiteY6" fmla="*/ 2650734 h 2657025"/>
                        <a:gd name="connsiteX7" fmla="*/ 435639 w 2385261"/>
                        <a:gd name="connsiteY7" fmla="*/ 2305521 h 2657025"/>
                        <a:gd name="connsiteX8" fmla="*/ 53394 w 2385261"/>
                        <a:gd name="connsiteY8" fmla="*/ 1325367 h 2657025"/>
                        <a:gd name="connsiteX0" fmla="*/ 53394 w 2385261"/>
                        <a:gd name="connsiteY0" fmla="*/ 1325367 h 2657025"/>
                        <a:gd name="connsiteX1" fmla="*/ 300004 w 2385261"/>
                        <a:gd name="connsiteY1" fmla="*/ 505489 h 2657025"/>
                        <a:gd name="connsiteX2" fmla="*/ 1218625 w 2385261"/>
                        <a:gd name="connsiteY2" fmla="*/ 0 h 2657025"/>
                        <a:gd name="connsiteX3" fmla="*/ 2001610 w 2385261"/>
                        <a:gd name="connsiteY3" fmla="*/ 505488 h 2657025"/>
                        <a:gd name="connsiteX4" fmla="*/ 2383856 w 2385261"/>
                        <a:gd name="connsiteY4" fmla="*/ 1325367 h 2657025"/>
                        <a:gd name="connsiteX5" fmla="*/ 1878305 w 2385261"/>
                        <a:gd name="connsiteY5" fmla="*/ 2058941 h 2657025"/>
                        <a:gd name="connsiteX6" fmla="*/ 1218625 w 2385261"/>
                        <a:gd name="connsiteY6" fmla="*/ 2650734 h 2657025"/>
                        <a:gd name="connsiteX7" fmla="*/ 435639 w 2385261"/>
                        <a:gd name="connsiteY7" fmla="*/ 2305521 h 2657025"/>
                        <a:gd name="connsiteX8" fmla="*/ 53394 w 2385261"/>
                        <a:gd name="connsiteY8" fmla="*/ 1325367 h 2657025"/>
                        <a:gd name="connsiteX0" fmla="*/ 53394 w 2385261"/>
                        <a:gd name="connsiteY0" fmla="*/ 1325367 h 2657025"/>
                        <a:gd name="connsiteX1" fmla="*/ 300004 w 2385261"/>
                        <a:gd name="connsiteY1" fmla="*/ 505489 h 2657025"/>
                        <a:gd name="connsiteX2" fmla="*/ 1218625 w 2385261"/>
                        <a:gd name="connsiteY2" fmla="*/ 0 h 2657025"/>
                        <a:gd name="connsiteX3" fmla="*/ 2001610 w 2385261"/>
                        <a:gd name="connsiteY3" fmla="*/ 505488 h 2657025"/>
                        <a:gd name="connsiteX4" fmla="*/ 2383856 w 2385261"/>
                        <a:gd name="connsiteY4" fmla="*/ 1325367 h 2657025"/>
                        <a:gd name="connsiteX5" fmla="*/ 1878305 w 2385261"/>
                        <a:gd name="connsiteY5" fmla="*/ 2058941 h 2657025"/>
                        <a:gd name="connsiteX6" fmla="*/ 1218625 w 2385261"/>
                        <a:gd name="connsiteY6" fmla="*/ 2650734 h 2657025"/>
                        <a:gd name="connsiteX7" fmla="*/ 435639 w 2385261"/>
                        <a:gd name="connsiteY7" fmla="*/ 2305521 h 2657025"/>
                        <a:gd name="connsiteX8" fmla="*/ 53394 w 2385261"/>
                        <a:gd name="connsiteY8" fmla="*/ 1325367 h 2657025"/>
                        <a:gd name="connsiteX0" fmla="*/ 53394 w 2383856"/>
                        <a:gd name="connsiteY0" fmla="*/ 1325367 h 2657025"/>
                        <a:gd name="connsiteX1" fmla="*/ 300004 w 2383856"/>
                        <a:gd name="connsiteY1" fmla="*/ 505489 h 2657025"/>
                        <a:gd name="connsiteX2" fmla="*/ 1218625 w 2383856"/>
                        <a:gd name="connsiteY2" fmla="*/ 0 h 2657025"/>
                        <a:gd name="connsiteX3" fmla="*/ 2001610 w 2383856"/>
                        <a:gd name="connsiteY3" fmla="*/ 505488 h 2657025"/>
                        <a:gd name="connsiteX4" fmla="*/ 2383856 w 2383856"/>
                        <a:gd name="connsiteY4" fmla="*/ 1325367 h 2657025"/>
                        <a:gd name="connsiteX5" fmla="*/ 1878305 w 2383856"/>
                        <a:gd name="connsiteY5" fmla="*/ 2058941 h 2657025"/>
                        <a:gd name="connsiteX6" fmla="*/ 1218625 w 2383856"/>
                        <a:gd name="connsiteY6" fmla="*/ 2650734 h 2657025"/>
                        <a:gd name="connsiteX7" fmla="*/ 435639 w 2383856"/>
                        <a:gd name="connsiteY7" fmla="*/ 2305521 h 2657025"/>
                        <a:gd name="connsiteX8" fmla="*/ 53394 w 2383856"/>
                        <a:gd name="connsiteY8" fmla="*/ 1325367 h 2657025"/>
                        <a:gd name="connsiteX0" fmla="*/ 53394 w 2383856"/>
                        <a:gd name="connsiteY0" fmla="*/ 1330729 h 2662387"/>
                        <a:gd name="connsiteX1" fmla="*/ 300004 w 2383856"/>
                        <a:gd name="connsiteY1" fmla="*/ 510851 h 2662387"/>
                        <a:gd name="connsiteX2" fmla="*/ 1218625 w 2383856"/>
                        <a:gd name="connsiteY2" fmla="*/ 5362 h 2662387"/>
                        <a:gd name="connsiteX3" fmla="*/ 1952288 w 2383856"/>
                        <a:gd name="connsiteY3" fmla="*/ 313586 h 2662387"/>
                        <a:gd name="connsiteX4" fmla="*/ 2383856 w 2383856"/>
                        <a:gd name="connsiteY4" fmla="*/ 1330729 h 2662387"/>
                        <a:gd name="connsiteX5" fmla="*/ 1878305 w 2383856"/>
                        <a:gd name="connsiteY5" fmla="*/ 2064303 h 2662387"/>
                        <a:gd name="connsiteX6" fmla="*/ 1218625 w 2383856"/>
                        <a:gd name="connsiteY6" fmla="*/ 2656096 h 2662387"/>
                        <a:gd name="connsiteX7" fmla="*/ 435639 w 2383856"/>
                        <a:gd name="connsiteY7" fmla="*/ 2310883 h 2662387"/>
                        <a:gd name="connsiteX8" fmla="*/ 53394 w 2383856"/>
                        <a:gd name="connsiteY8" fmla="*/ 1330729 h 2662387"/>
                        <a:gd name="connsiteX0" fmla="*/ 53394 w 2383856"/>
                        <a:gd name="connsiteY0" fmla="*/ 1328267 h 2659925"/>
                        <a:gd name="connsiteX1" fmla="*/ 300004 w 2383856"/>
                        <a:gd name="connsiteY1" fmla="*/ 508389 h 2659925"/>
                        <a:gd name="connsiteX2" fmla="*/ 1218625 w 2383856"/>
                        <a:gd name="connsiteY2" fmla="*/ 2900 h 2659925"/>
                        <a:gd name="connsiteX3" fmla="*/ 1952288 w 2383856"/>
                        <a:gd name="connsiteY3" fmla="*/ 311124 h 2659925"/>
                        <a:gd name="connsiteX4" fmla="*/ 2383856 w 2383856"/>
                        <a:gd name="connsiteY4" fmla="*/ 1328267 h 2659925"/>
                        <a:gd name="connsiteX5" fmla="*/ 1878305 w 2383856"/>
                        <a:gd name="connsiteY5" fmla="*/ 2061841 h 2659925"/>
                        <a:gd name="connsiteX6" fmla="*/ 1218625 w 2383856"/>
                        <a:gd name="connsiteY6" fmla="*/ 2653634 h 2659925"/>
                        <a:gd name="connsiteX7" fmla="*/ 435639 w 2383856"/>
                        <a:gd name="connsiteY7" fmla="*/ 2308421 h 2659925"/>
                        <a:gd name="connsiteX8" fmla="*/ 53394 w 2383856"/>
                        <a:gd name="connsiteY8" fmla="*/ 1328267 h 2659925"/>
                        <a:gd name="connsiteX0" fmla="*/ 53394 w 2383856"/>
                        <a:gd name="connsiteY0" fmla="*/ 1328267 h 2659925"/>
                        <a:gd name="connsiteX1" fmla="*/ 300004 w 2383856"/>
                        <a:gd name="connsiteY1" fmla="*/ 508389 h 2659925"/>
                        <a:gd name="connsiteX2" fmla="*/ 1218625 w 2383856"/>
                        <a:gd name="connsiteY2" fmla="*/ 2900 h 2659925"/>
                        <a:gd name="connsiteX3" fmla="*/ 1952288 w 2383856"/>
                        <a:gd name="connsiteY3" fmla="*/ 311124 h 2659925"/>
                        <a:gd name="connsiteX4" fmla="*/ 2383856 w 2383856"/>
                        <a:gd name="connsiteY4" fmla="*/ 1328267 h 2659925"/>
                        <a:gd name="connsiteX5" fmla="*/ 1878305 w 2383856"/>
                        <a:gd name="connsiteY5" fmla="*/ 2061841 h 2659925"/>
                        <a:gd name="connsiteX6" fmla="*/ 1218625 w 2383856"/>
                        <a:gd name="connsiteY6" fmla="*/ 2653634 h 2659925"/>
                        <a:gd name="connsiteX7" fmla="*/ 435639 w 2383856"/>
                        <a:gd name="connsiteY7" fmla="*/ 2308421 h 2659925"/>
                        <a:gd name="connsiteX8" fmla="*/ 53394 w 2383856"/>
                        <a:gd name="connsiteY8" fmla="*/ 1328267 h 2659925"/>
                        <a:gd name="connsiteX0" fmla="*/ 53394 w 2383856"/>
                        <a:gd name="connsiteY0" fmla="*/ 1327455 h 2659113"/>
                        <a:gd name="connsiteX1" fmla="*/ 300004 w 2383856"/>
                        <a:gd name="connsiteY1" fmla="*/ 507577 h 2659113"/>
                        <a:gd name="connsiteX2" fmla="*/ 1218625 w 2383856"/>
                        <a:gd name="connsiteY2" fmla="*/ 2088 h 2659113"/>
                        <a:gd name="connsiteX3" fmla="*/ 1952288 w 2383856"/>
                        <a:gd name="connsiteY3" fmla="*/ 310312 h 2659113"/>
                        <a:gd name="connsiteX4" fmla="*/ 2383856 w 2383856"/>
                        <a:gd name="connsiteY4" fmla="*/ 1327455 h 2659113"/>
                        <a:gd name="connsiteX5" fmla="*/ 1878305 w 2383856"/>
                        <a:gd name="connsiteY5" fmla="*/ 2061029 h 2659113"/>
                        <a:gd name="connsiteX6" fmla="*/ 1218625 w 2383856"/>
                        <a:gd name="connsiteY6" fmla="*/ 2652822 h 2659113"/>
                        <a:gd name="connsiteX7" fmla="*/ 435639 w 2383856"/>
                        <a:gd name="connsiteY7" fmla="*/ 2307609 h 2659113"/>
                        <a:gd name="connsiteX8" fmla="*/ 53394 w 2383856"/>
                        <a:gd name="connsiteY8" fmla="*/ 1327455 h 2659113"/>
                        <a:gd name="connsiteX0" fmla="*/ 53394 w 2383856"/>
                        <a:gd name="connsiteY0" fmla="*/ 1327455 h 2659113"/>
                        <a:gd name="connsiteX1" fmla="*/ 300004 w 2383856"/>
                        <a:gd name="connsiteY1" fmla="*/ 507577 h 2659113"/>
                        <a:gd name="connsiteX2" fmla="*/ 1218625 w 2383856"/>
                        <a:gd name="connsiteY2" fmla="*/ 2088 h 2659113"/>
                        <a:gd name="connsiteX3" fmla="*/ 1952288 w 2383856"/>
                        <a:gd name="connsiteY3" fmla="*/ 310312 h 2659113"/>
                        <a:gd name="connsiteX4" fmla="*/ 2383856 w 2383856"/>
                        <a:gd name="connsiteY4" fmla="*/ 1327455 h 2659113"/>
                        <a:gd name="connsiteX5" fmla="*/ 1878305 w 2383856"/>
                        <a:gd name="connsiteY5" fmla="*/ 2061029 h 2659113"/>
                        <a:gd name="connsiteX6" fmla="*/ 1218625 w 2383856"/>
                        <a:gd name="connsiteY6" fmla="*/ 2652822 h 2659113"/>
                        <a:gd name="connsiteX7" fmla="*/ 435639 w 2383856"/>
                        <a:gd name="connsiteY7" fmla="*/ 2307609 h 2659113"/>
                        <a:gd name="connsiteX8" fmla="*/ 53394 w 2383856"/>
                        <a:gd name="connsiteY8" fmla="*/ 1327455 h 2659113"/>
                        <a:gd name="connsiteX0" fmla="*/ 53394 w 2383856"/>
                        <a:gd name="connsiteY0" fmla="*/ 1328537 h 2660195"/>
                        <a:gd name="connsiteX1" fmla="*/ 300004 w 2383856"/>
                        <a:gd name="connsiteY1" fmla="*/ 508659 h 2660195"/>
                        <a:gd name="connsiteX2" fmla="*/ 1218625 w 2383856"/>
                        <a:gd name="connsiteY2" fmla="*/ 3170 h 2660195"/>
                        <a:gd name="connsiteX3" fmla="*/ 1952288 w 2383856"/>
                        <a:gd name="connsiteY3" fmla="*/ 311394 h 2660195"/>
                        <a:gd name="connsiteX4" fmla="*/ 2383856 w 2383856"/>
                        <a:gd name="connsiteY4" fmla="*/ 1328537 h 2660195"/>
                        <a:gd name="connsiteX5" fmla="*/ 1878305 w 2383856"/>
                        <a:gd name="connsiteY5" fmla="*/ 2062111 h 2660195"/>
                        <a:gd name="connsiteX6" fmla="*/ 1218625 w 2383856"/>
                        <a:gd name="connsiteY6" fmla="*/ 2653904 h 2660195"/>
                        <a:gd name="connsiteX7" fmla="*/ 435639 w 2383856"/>
                        <a:gd name="connsiteY7" fmla="*/ 2308691 h 2660195"/>
                        <a:gd name="connsiteX8" fmla="*/ 53394 w 2383856"/>
                        <a:gd name="connsiteY8" fmla="*/ 1328537 h 2660195"/>
                        <a:gd name="connsiteX0" fmla="*/ 53394 w 2383856"/>
                        <a:gd name="connsiteY0" fmla="*/ 1328537 h 2660195"/>
                        <a:gd name="connsiteX1" fmla="*/ 300004 w 2383856"/>
                        <a:gd name="connsiteY1" fmla="*/ 508659 h 2660195"/>
                        <a:gd name="connsiteX2" fmla="*/ 1218625 w 2383856"/>
                        <a:gd name="connsiteY2" fmla="*/ 3170 h 2660195"/>
                        <a:gd name="connsiteX3" fmla="*/ 1952288 w 2383856"/>
                        <a:gd name="connsiteY3" fmla="*/ 311394 h 2660195"/>
                        <a:gd name="connsiteX4" fmla="*/ 2383856 w 2383856"/>
                        <a:gd name="connsiteY4" fmla="*/ 1328537 h 2660195"/>
                        <a:gd name="connsiteX5" fmla="*/ 1878305 w 2383856"/>
                        <a:gd name="connsiteY5" fmla="*/ 2062111 h 2660195"/>
                        <a:gd name="connsiteX6" fmla="*/ 1218625 w 2383856"/>
                        <a:gd name="connsiteY6" fmla="*/ 2653904 h 2660195"/>
                        <a:gd name="connsiteX7" fmla="*/ 435639 w 2383856"/>
                        <a:gd name="connsiteY7" fmla="*/ 2308691 h 2660195"/>
                        <a:gd name="connsiteX8" fmla="*/ 53394 w 2383856"/>
                        <a:gd name="connsiteY8" fmla="*/ 1328537 h 2660195"/>
                        <a:gd name="connsiteX0" fmla="*/ 53394 w 2383856"/>
                        <a:gd name="connsiteY0" fmla="*/ 1443063 h 2774721"/>
                        <a:gd name="connsiteX1" fmla="*/ 300004 w 2383856"/>
                        <a:gd name="connsiteY1" fmla="*/ 623185 h 2774721"/>
                        <a:gd name="connsiteX2" fmla="*/ 793223 w 2383856"/>
                        <a:gd name="connsiteY2" fmla="*/ 31394 h 2774721"/>
                        <a:gd name="connsiteX3" fmla="*/ 1218625 w 2383856"/>
                        <a:gd name="connsiteY3" fmla="*/ 117696 h 2774721"/>
                        <a:gd name="connsiteX4" fmla="*/ 1952288 w 2383856"/>
                        <a:gd name="connsiteY4" fmla="*/ 425920 h 2774721"/>
                        <a:gd name="connsiteX5" fmla="*/ 2383856 w 2383856"/>
                        <a:gd name="connsiteY5" fmla="*/ 1443063 h 2774721"/>
                        <a:gd name="connsiteX6" fmla="*/ 1878305 w 2383856"/>
                        <a:gd name="connsiteY6" fmla="*/ 2176637 h 2774721"/>
                        <a:gd name="connsiteX7" fmla="*/ 1218625 w 2383856"/>
                        <a:gd name="connsiteY7" fmla="*/ 2768430 h 2774721"/>
                        <a:gd name="connsiteX8" fmla="*/ 435639 w 2383856"/>
                        <a:gd name="connsiteY8" fmla="*/ 2423217 h 2774721"/>
                        <a:gd name="connsiteX9" fmla="*/ 53394 w 2383856"/>
                        <a:gd name="connsiteY9" fmla="*/ 1443063 h 2774721"/>
                        <a:gd name="connsiteX0" fmla="*/ 53394 w 2383856"/>
                        <a:gd name="connsiteY0" fmla="*/ 1454371 h 2786029"/>
                        <a:gd name="connsiteX1" fmla="*/ 300004 w 2383856"/>
                        <a:gd name="connsiteY1" fmla="*/ 634493 h 2786029"/>
                        <a:gd name="connsiteX2" fmla="*/ 793223 w 2383856"/>
                        <a:gd name="connsiteY2" fmla="*/ 42702 h 2786029"/>
                        <a:gd name="connsiteX3" fmla="*/ 1465235 w 2383856"/>
                        <a:gd name="connsiteY3" fmla="*/ 79688 h 2786029"/>
                        <a:gd name="connsiteX4" fmla="*/ 1952288 w 2383856"/>
                        <a:gd name="connsiteY4" fmla="*/ 437228 h 2786029"/>
                        <a:gd name="connsiteX5" fmla="*/ 2383856 w 2383856"/>
                        <a:gd name="connsiteY5" fmla="*/ 1454371 h 2786029"/>
                        <a:gd name="connsiteX6" fmla="*/ 1878305 w 2383856"/>
                        <a:gd name="connsiteY6" fmla="*/ 2187945 h 2786029"/>
                        <a:gd name="connsiteX7" fmla="*/ 1218625 w 2383856"/>
                        <a:gd name="connsiteY7" fmla="*/ 2779738 h 2786029"/>
                        <a:gd name="connsiteX8" fmla="*/ 435639 w 2383856"/>
                        <a:gd name="connsiteY8" fmla="*/ 2434525 h 2786029"/>
                        <a:gd name="connsiteX9" fmla="*/ 53394 w 2383856"/>
                        <a:gd name="connsiteY9" fmla="*/ 1454371 h 2786029"/>
                        <a:gd name="connsiteX0" fmla="*/ 53394 w 2383856"/>
                        <a:gd name="connsiteY0" fmla="*/ 1442074 h 2773732"/>
                        <a:gd name="connsiteX1" fmla="*/ 300004 w 2383856"/>
                        <a:gd name="connsiteY1" fmla="*/ 622196 h 2773732"/>
                        <a:gd name="connsiteX2" fmla="*/ 793223 w 2383856"/>
                        <a:gd name="connsiteY2" fmla="*/ 30405 h 2773732"/>
                        <a:gd name="connsiteX3" fmla="*/ 1465235 w 2383856"/>
                        <a:gd name="connsiteY3" fmla="*/ 67391 h 2773732"/>
                        <a:gd name="connsiteX4" fmla="*/ 1952288 w 2383856"/>
                        <a:gd name="connsiteY4" fmla="*/ 424931 h 2773732"/>
                        <a:gd name="connsiteX5" fmla="*/ 2383856 w 2383856"/>
                        <a:gd name="connsiteY5" fmla="*/ 1442074 h 2773732"/>
                        <a:gd name="connsiteX6" fmla="*/ 1878305 w 2383856"/>
                        <a:gd name="connsiteY6" fmla="*/ 2175648 h 2773732"/>
                        <a:gd name="connsiteX7" fmla="*/ 1218625 w 2383856"/>
                        <a:gd name="connsiteY7" fmla="*/ 2767441 h 2773732"/>
                        <a:gd name="connsiteX8" fmla="*/ 435639 w 2383856"/>
                        <a:gd name="connsiteY8" fmla="*/ 2422228 h 2773732"/>
                        <a:gd name="connsiteX9" fmla="*/ 53394 w 2383856"/>
                        <a:gd name="connsiteY9" fmla="*/ 1442074 h 2773732"/>
                        <a:gd name="connsiteX0" fmla="*/ 53394 w 2383856"/>
                        <a:gd name="connsiteY0" fmla="*/ 1510867 h 2842525"/>
                        <a:gd name="connsiteX1" fmla="*/ 300004 w 2383856"/>
                        <a:gd name="connsiteY1" fmla="*/ 690989 h 2842525"/>
                        <a:gd name="connsiteX2" fmla="*/ 793223 w 2383856"/>
                        <a:gd name="connsiteY2" fmla="*/ 99198 h 2842525"/>
                        <a:gd name="connsiteX3" fmla="*/ 1465235 w 2383856"/>
                        <a:gd name="connsiteY3" fmla="*/ 136184 h 2842525"/>
                        <a:gd name="connsiteX4" fmla="*/ 1952288 w 2383856"/>
                        <a:gd name="connsiteY4" fmla="*/ 493724 h 2842525"/>
                        <a:gd name="connsiteX5" fmla="*/ 2383856 w 2383856"/>
                        <a:gd name="connsiteY5" fmla="*/ 1510867 h 2842525"/>
                        <a:gd name="connsiteX6" fmla="*/ 1878305 w 2383856"/>
                        <a:gd name="connsiteY6" fmla="*/ 2244441 h 2842525"/>
                        <a:gd name="connsiteX7" fmla="*/ 1218625 w 2383856"/>
                        <a:gd name="connsiteY7" fmla="*/ 2836234 h 2842525"/>
                        <a:gd name="connsiteX8" fmla="*/ 435639 w 2383856"/>
                        <a:gd name="connsiteY8" fmla="*/ 2491021 h 2842525"/>
                        <a:gd name="connsiteX9" fmla="*/ 53394 w 2383856"/>
                        <a:gd name="connsiteY9" fmla="*/ 1510867 h 2842525"/>
                        <a:gd name="connsiteX0" fmla="*/ 53394 w 2383856"/>
                        <a:gd name="connsiteY0" fmla="*/ 1510867 h 2838897"/>
                        <a:gd name="connsiteX1" fmla="*/ 300004 w 2383856"/>
                        <a:gd name="connsiteY1" fmla="*/ 690989 h 2838897"/>
                        <a:gd name="connsiteX2" fmla="*/ 793223 w 2383856"/>
                        <a:gd name="connsiteY2" fmla="*/ 99198 h 2838897"/>
                        <a:gd name="connsiteX3" fmla="*/ 1465235 w 2383856"/>
                        <a:gd name="connsiteY3" fmla="*/ 136184 h 2838897"/>
                        <a:gd name="connsiteX4" fmla="*/ 1952288 w 2383856"/>
                        <a:gd name="connsiteY4" fmla="*/ 493724 h 2838897"/>
                        <a:gd name="connsiteX5" fmla="*/ 2383856 w 2383856"/>
                        <a:gd name="connsiteY5" fmla="*/ 1510867 h 2838897"/>
                        <a:gd name="connsiteX6" fmla="*/ 2100254 w 2383856"/>
                        <a:gd name="connsiteY6" fmla="*/ 2343073 h 2838897"/>
                        <a:gd name="connsiteX7" fmla="*/ 1218625 w 2383856"/>
                        <a:gd name="connsiteY7" fmla="*/ 2836234 h 2838897"/>
                        <a:gd name="connsiteX8" fmla="*/ 435639 w 2383856"/>
                        <a:gd name="connsiteY8" fmla="*/ 2491021 h 2838897"/>
                        <a:gd name="connsiteX9" fmla="*/ 53394 w 2383856"/>
                        <a:gd name="connsiteY9" fmla="*/ 1510867 h 2838897"/>
                        <a:gd name="connsiteX0" fmla="*/ 53394 w 2383856"/>
                        <a:gd name="connsiteY0" fmla="*/ 1510867 h 2838897"/>
                        <a:gd name="connsiteX1" fmla="*/ 300004 w 2383856"/>
                        <a:gd name="connsiteY1" fmla="*/ 690989 h 2838897"/>
                        <a:gd name="connsiteX2" fmla="*/ 793223 w 2383856"/>
                        <a:gd name="connsiteY2" fmla="*/ 99198 h 2838897"/>
                        <a:gd name="connsiteX3" fmla="*/ 1465235 w 2383856"/>
                        <a:gd name="connsiteY3" fmla="*/ 136184 h 2838897"/>
                        <a:gd name="connsiteX4" fmla="*/ 1952288 w 2383856"/>
                        <a:gd name="connsiteY4" fmla="*/ 493724 h 2838897"/>
                        <a:gd name="connsiteX5" fmla="*/ 2383856 w 2383856"/>
                        <a:gd name="connsiteY5" fmla="*/ 1510867 h 2838897"/>
                        <a:gd name="connsiteX6" fmla="*/ 2100254 w 2383856"/>
                        <a:gd name="connsiteY6" fmla="*/ 2343073 h 2838897"/>
                        <a:gd name="connsiteX7" fmla="*/ 1218625 w 2383856"/>
                        <a:gd name="connsiteY7" fmla="*/ 2836234 h 2838897"/>
                        <a:gd name="connsiteX8" fmla="*/ 435639 w 2383856"/>
                        <a:gd name="connsiteY8" fmla="*/ 2491021 h 2838897"/>
                        <a:gd name="connsiteX9" fmla="*/ 53394 w 2383856"/>
                        <a:gd name="connsiteY9" fmla="*/ 1510867 h 2838897"/>
                        <a:gd name="connsiteX0" fmla="*/ 53394 w 2383856"/>
                        <a:gd name="connsiteY0" fmla="*/ 1510867 h 2841526"/>
                        <a:gd name="connsiteX1" fmla="*/ 300004 w 2383856"/>
                        <a:gd name="connsiteY1" fmla="*/ 690989 h 2841526"/>
                        <a:gd name="connsiteX2" fmla="*/ 793223 w 2383856"/>
                        <a:gd name="connsiteY2" fmla="*/ 99198 h 2841526"/>
                        <a:gd name="connsiteX3" fmla="*/ 1465235 w 2383856"/>
                        <a:gd name="connsiteY3" fmla="*/ 136184 h 2841526"/>
                        <a:gd name="connsiteX4" fmla="*/ 1952288 w 2383856"/>
                        <a:gd name="connsiteY4" fmla="*/ 493724 h 2841526"/>
                        <a:gd name="connsiteX5" fmla="*/ 2383856 w 2383856"/>
                        <a:gd name="connsiteY5" fmla="*/ 1510867 h 2841526"/>
                        <a:gd name="connsiteX6" fmla="*/ 2137245 w 2383856"/>
                        <a:gd name="connsiteY6" fmla="*/ 2269099 h 2841526"/>
                        <a:gd name="connsiteX7" fmla="*/ 1218625 w 2383856"/>
                        <a:gd name="connsiteY7" fmla="*/ 2836234 h 2841526"/>
                        <a:gd name="connsiteX8" fmla="*/ 435639 w 2383856"/>
                        <a:gd name="connsiteY8" fmla="*/ 2491021 h 2841526"/>
                        <a:gd name="connsiteX9" fmla="*/ 53394 w 2383856"/>
                        <a:gd name="connsiteY9" fmla="*/ 1510867 h 2841526"/>
                        <a:gd name="connsiteX0" fmla="*/ 53394 w 2383856"/>
                        <a:gd name="connsiteY0" fmla="*/ 1510867 h 2841526"/>
                        <a:gd name="connsiteX1" fmla="*/ 300004 w 2383856"/>
                        <a:gd name="connsiteY1" fmla="*/ 690989 h 2841526"/>
                        <a:gd name="connsiteX2" fmla="*/ 793223 w 2383856"/>
                        <a:gd name="connsiteY2" fmla="*/ 99198 h 2841526"/>
                        <a:gd name="connsiteX3" fmla="*/ 1465235 w 2383856"/>
                        <a:gd name="connsiteY3" fmla="*/ 136184 h 2841526"/>
                        <a:gd name="connsiteX4" fmla="*/ 1952288 w 2383856"/>
                        <a:gd name="connsiteY4" fmla="*/ 493724 h 2841526"/>
                        <a:gd name="connsiteX5" fmla="*/ 2383856 w 2383856"/>
                        <a:gd name="connsiteY5" fmla="*/ 1510867 h 2841526"/>
                        <a:gd name="connsiteX6" fmla="*/ 2137245 w 2383856"/>
                        <a:gd name="connsiteY6" fmla="*/ 2269099 h 2841526"/>
                        <a:gd name="connsiteX7" fmla="*/ 1218625 w 2383856"/>
                        <a:gd name="connsiteY7" fmla="*/ 2836234 h 2841526"/>
                        <a:gd name="connsiteX8" fmla="*/ 435639 w 2383856"/>
                        <a:gd name="connsiteY8" fmla="*/ 2491021 h 2841526"/>
                        <a:gd name="connsiteX9" fmla="*/ 53394 w 2383856"/>
                        <a:gd name="connsiteY9" fmla="*/ 1510867 h 2841526"/>
                        <a:gd name="connsiteX0" fmla="*/ 53394 w 2465748"/>
                        <a:gd name="connsiteY0" fmla="*/ 1510867 h 2841526"/>
                        <a:gd name="connsiteX1" fmla="*/ 300004 w 2465748"/>
                        <a:gd name="connsiteY1" fmla="*/ 690989 h 2841526"/>
                        <a:gd name="connsiteX2" fmla="*/ 793223 w 2465748"/>
                        <a:gd name="connsiteY2" fmla="*/ 99198 h 2841526"/>
                        <a:gd name="connsiteX3" fmla="*/ 1465235 w 2465748"/>
                        <a:gd name="connsiteY3" fmla="*/ 136184 h 2841526"/>
                        <a:gd name="connsiteX4" fmla="*/ 1952288 w 2465748"/>
                        <a:gd name="connsiteY4" fmla="*/ 493724 h 2841526"/>
                        <a:gd name="connsiteX5" fmla="*/ 2383856 w 2465748"/>
                        <a:gd name="connsiteY5" fmla="*/ 1510867 h 2841526"/>
                        <a:gd name="connsiteX6" fmla="*/ 2137245 w 2465748"/>
                        <a:gd name="connsiteY6" fmla="*/ 2269099 h 2841526"/>
                        <a:gd name="connsiteX7" fmla="*/ 1218625 w 2465748"/>
                        <a:gd name="connsiteY7" fmla="*/ 2836234 h 2841526"/>
                        <a:gd name="connsiteX8" fmla="*/ 435639 w 2465748"/>
                        <a:gd name="connsiteY8" fmla="*/ 2491021 h 2841526"/>
                        <a:gd name="connsiteX9" fmla="*/ 53394 w 2465748"/>
                        <a:gd name="connsiteY9" fmla="*/ 1510867 h 2841526"/>
                        <a:gd name="connsiteX0" fmla="*/ 53394 w 2407359"/>
                        <a:gd name="connsiteY0" fmla="*/ 1510867 h 2841526"/>
                        <a:gd name="connsiteX1" fmla="*/ 300004 w 2407359"/>
                        <a:gd name="connsiteY1" fmla="*/ 690989 h 2841526"/>
                        <a:gd name="connsiteX2" fmla="*/ 793223 w 2407359"/>
                        <a:gd name="connsiteY2" fmla="*/ 99198 h 2841526"/>
                        <a:gd name="connsiteX3" fmla="*/ 1465235 w 2407359"/>
                        <a:gd name="connsiteY3" fmla="*/ 136184 h 2841526"/>
                        <a:gd name="connsiteX4" fmla="*/ 1952288 w 2407359"/>
                        <a:gd name="connsiteY4" fmla="*/ 493724 h 2841526"/>
                        <a:gd name="connsiteX5" fmla="*/ 2383856 w 2407359"/>
                        <a:gd name="connsiteY5" fmla="*/ 1510867 h 2841526"/>
                        <a:gd name="connsiteX6" fmla="*/ 2013940 w 2407359"/>
                        <a:gd name="connsiteY6" fmla="*/ 2269099 h 2841526"/>
                        <a:gd name="connsiteX7" fmla="*/ 1218625 w 2407359"/>
                        <a:gd name="connsiteY7" fmla="*/ 2836234 h 2841526"/>
                        <a:gd name="connsiteX8" fmla="*/ 435639 w 2407359"/>
                        <a:gd name="connsiteY8" fmla="*/ 2491021 h 2841526"/>
                        <a:gd name="connsiteX9" fmla="*/ 53394 w 2407359"/>
                        <a:gd name="connsiteY9" fmla="*/ 1510867 h 2841526"/>
                        <a:gd name="connsiteX0" fmla="*/ 53394 w 2407359"/>
                        <a:gd name="connsiteY0" fmla="*/ 1510867 h 2841526"/>
                        <a:gd name="connsiteX1" fmla="*/ 300004 w 2407359"/>
                        <a:gd name="connsiteY1" fmla="*/ 690989 h 2841526"/>
                        <a:gd name="connsiteX2" fmla="*/ 793223 w 2407359"/>
                        <a:gd name="connsiteY2" fmla="*/ 99198 h 2841526"/>
                        <a:gd name="connsiteX3" fmla="*/ 1465235 w 2407359"/>
                        <a:gd name="connsiteY3" fmla="*/ 136184 h 2841526"/>
                        <a:gd name="connsiteX4" fmla="*/ 1952288 w 2407359"/>
                        <a:gd name="connsiteY4" fmla="*/ 493724 h 2841526"/>
                        <a:gd name="connsiteX5" fmla="*/ 2383856 w 2407359"/>
                        <a:gd name="connsiteY5" fmla="*/ 1510867 h 2841526"/>
                        <a:gd name="connsiteX6" fmla="*/ 2013940 w 2407359"/>
                        <a:gd name="connsiteY6" fmla="*/ 2269099 h 2841526"/>
                        <a:gd name="connsiteX7" fmla="*/ 1218625 w 2407359"/>
                        <a:gd name="connsiteY7" fmla="*/ 2836234 h 2841526"/>
                        <a:gd name="connsiteX8" fmla="*/ 435639 w 2407359"/>
                        <a:gd name="connsiteY8" fmla="*/ 2491021 h 2841526"/>
                        <a:gd name="connsiteX9" fmla="*/ 53394 w 2407359"/>
                        <a:gd name="connsiteY9" fmla="*/ 1510867 h 2841526"/>
                        <a:gd name="connsiteX0" fmla="*/ 207 w 2354172"/>
                        <a:gd name="connsiteY0" fmla="*/ 1510867 h 2836964"/>
                        <a:gd name="connsiteX1" fmla="*/ 246817 w 2354172"/>
                        <a:gd name="connsiteY1" fmla="*/ 690989 h 2836964"/>
                        <a:gd name="connsiteX2" fmla="*/ 740036 w 2354172"/>
                        <a:gd name="connsiteY2" fmla="*/ 99198 h 2836964"/>
                        <a:gd name="connsiteX3" fmla="*/ 1412048 w 2354172"/>
                        <a:gd name="connsiteY3" fmla="*/ 136184 h 2836964"/>
                        <a:gd name="connsiteX4" fmla="*/ 1899101 w 2354172"/>
                        <a:gd name="connsiteY4" fmla="*/ 493724 h 2836964"/>
                        <a:gd name="connsiteX5" fmla="*/ 2330669 w 2354172"/>
                        <a:gd name="connsiteY5" fmla="*/ 1510867 h 2836964"/>
                        <a:gd name="connsiteX6" fmla="*/ 1960753 w 2354172"/>
                        <a:gd name="connsiteY6" fmla="*/ 2269099 h 2836964"/>
                        <a:gd name="connsiteX7" fmla="*/ 1165438 w 2354172"/>
                        <a:gd name="connsiteY7" fmla="*/ 2836234 h 2836964"/>
                        <a:gd name="connsiteX8" fmla="*/ 271478 w 2354172"/>
                        <a:gd name="connsiteY8" fmla="*/ 2367731 h 2836964"/>
                        <a:gd name="connsiteX9" fmla="*/ 207 w 2354172"/>
                        <a:gd name="connsiteY9" fmla="*/ 1510867 h 2836964"/>
                        <a:gd name="connsiteX0" fmla="*/ 133538 w 2487503"/>
                        <a:gd name="connsiteY0" fmla="*/ 1510867 h 2836964"/>
                        <a:gd name="connsiteX1" fmla="*/ 380148 w 2487503"/>
                        <a:gd name="connsiteY1" fmla="*/ 690989 h 2836964"/>
                        <a:gd name="connsiteX2" fmla="*/ 873367 w 2487503"/>
                        <a:gd name="connsiteY2" fmla="*/ 99198 h 2836964"/>
                        <a:gd name="connsiteX3" fmla="*/ 1545379 w 2487503"/>
                        <a:gd name="connsiteY3" fmla="*/ 136184 h 2836964"/>
                        <a:gd name="connsiteX4" fmla="*/ 2032432 w 2487503"/>
                        <a:gd name="connsiteY4" fmla="*/ 493724 h 2836964"/>
                        <a:gd name="connsiteX5" fmla="*/ 2464000 w 2487503"/>
                        <a:gd name="connsiteY5" fmla="*/ 1510867 h 2836964"/>
                        <a:gd name="connsiteX6" fmla="*/ 2094084 w 2487503"/>
                        <a:gd name="connsiteY6" fmla="*/ 2269099 h 2836964"/>
                        <a:gd name="connsiteX7" fmla="*/ 1298769 w 2487503"/>
                        <a:gd name="connsiteY7" fmla="*/ 2836234 h 2836964"/>
                        <a:gd name="connsiteX8" fmla="*/ 404809 w 2487503"/>
                        <a:gd name="connsiteY8" fmla="*/ 2367731 h 2836964"/>
                        <a:gd name="connsiteX9" fmla="*/ 133538 w 2487503"/>
                        <a:gd name="connsiteY9" fmla="*/ 1510867 h 2836964"/>
                        <a:gd name="connsiteX0" fmla="*/ 133538 w 2487503"/>
                        <a:gd name="connsiteY0" fmla="*/ 1510867 h 2836906"/>
                        <a:gd name="connsiteX1" fmla="*/ 380148 w 2487503"/>
                        <a:gd name="connsiteY1" fmla="*/ 690989 h 2836906"/>
                        <a:gd name="connsiteX2" fmla="*/ 873367 w 2487503"/>
                        <a:gd name="connsiteY2" fmla="*/ 99198 h 2836906"/>
                        <a:gd name="connsiteX3" fmla="*/ 1545379 w 2487503"/>
                        <a:gd name="connsiteY3" fmla="*/ 136184 h 2836906"/>
                        <a:gd name="connsiteX4" fmla="*/ 2032432 w 2487503"/>
                        <a:gd name="connsiteY4" fmla="*/ 493724 h 2836906"/>
                        <a:gd name="connsiteX5" fmla="*/ 2464000 w 2487503"/>
                        <a:gd name="connsiteY5" fmla="*/ 1510867 h 2836906"/>
                        <a:gd name="connsiteX6" fmla="*/ 2094084 w 2487503"/>
                        <a:gd name="connsiteY6" fmla="*/ 2269099 h 2836906"/>
                        <a:gd name="connsiteX7" fmla="*/ 1298769 w 2487503"/>
                        <a:gd name="connsiteY7" fmla="*/ 2836234 h 2836906"/>
                        <a:gd name="connsiteX8" fmla="*/ 404809 w 2487503"/>
                        <a:gd name="connsiteY8" fmla="*/ 2367731 h 2836906"/>
                        <a:gd name="connsiteX9" fmla="*/ 133538 w 2487503"/>
                        <a:gd name="connsiteY9" fmla="*/ 1510867 h 2836906"/>
                        <a:gd name="connsiteX0" fmla="*/ 133538 w 2487503"/>
                        <a:gd name="connsiteY0" fmla="*/ 1510867 h 2842072"/>
                        <a:gd name="connsiteX1" fmla="*/ 380148 w 2487503"/>
                        <a:gd name="connsiteY1" fmla="*/ 690989 h 2842072"/>
                        <a:gd name="connsiteX2" fmla="*/ 873367 w 2487503"/>
                        <a:gd name="connsiteY2" fmla="*/ 99198 h 2842072"/>
                        <a:gd name="connsiteX3" fmla="*/ 1545379 w 2487503"/>
                        <a:gd name="connsiteY3" fmla="*/ 136184 h 2842072"/>
                        <a:gd name="connsiteX4" fmla="*/ 2032432 w 2487503"/>
                        <a:gd name="connsiteY4" fmla="*/ 493724 h 2842072"/>
                        <a:gd name="connsiteX5" fmla="*/ 2464000 w 2487503"/>
                        <a:gd name="connsiteY5" fmla="*/ 1510867 h 2842072"/>
                        <a:gd name="connsiteX6" fmla="*/ 2094084 w 2487503"/>
                        <a:gd name="connsiteY6" fmla="*/ 2269099 h 2842072"/>
                        <a:gd name="connsiteX7" fmla="*/ 1298769 w 2487503"/>
                        <a:gd name="connsiteY7" fmla="*/ 2836234 h 2842072"/>
                        <a:gd name="connsiteX8" fmla="*/ 404809 w 2487503"/>
                        <a:gd name="connsiteY8" fmla="*/ 2367731 h 2842072"/>
                        <a:gd name="connsiteX9" fmla="*/ 133538 w 2487503"/>
                        <a:gd name="connsiteY9" fmla="*/ 1510867 h 2842072"/>
                        <a:gd name="connsiteX0" fmla="*/ 133538 w 2487503"/>
                        <a:gd name="connsiteY0" fmla="*/ 1510867 h 2915076"/>
                        <a:gd name="connsiteX1" fmla="*/ 380148 w 2487503"/>
                        <a:gd name="connsiteY1" fmla="*/ 690989 h 2915076"/>
                        <a:gd name="connsiteX2" fmla="*/ 873367 w 2487503"/>
                        <a:gd name="connsiteY2" fmla="*/ 99198 h 2915076"/>
                        <a:gd name="connsiteX3" fmla="*/ 1545379 w 2487503"/>
                        <a:gd name="connsiteY3" fmla="*/ 136184 h 2915076"/>
                        <a:gd name="connsiteX4" fmla="*/ 2032432 w 2487503"/>
                        <a:gd name="connsiteY4" fmla="*/ 493724 h 2915076"/>
                        <a:gd name="connsiteX5" fmla="*/ 2464000 w 2487503"/>
                        <a:gd name="connsiteY5" fmla="*/ 1510867 h 2915076"/>
                        <a:gd name="connsiteX6" fmla="*/ 2094084 w 2487503"/>
                        <a:gd name="connsiteY6" fmla="*/ 2269099 h 2915076"/>
                        <a:gd name="connsiteX7" fmla="*/ 1274108 w 2487503"/>
                        <a:gd name="connsiteY7" fmla="*/ 2910208 h 2915076"/>
                        <a:gd name="connsiteX8" fmla="*/ 404809 w 2487503"/>
                        <a:gd name="connsiteY8" fmla="*/ 2367731 h 2915076"/>
                        <a:gd name="connsiteX9" fmla="*/ 133538 w 2487503"/>
                        <a:gd name="connsiteY9" fmla="*/ 1510867 h 2915076"/>
                        <a:gd name="connsiteX0" fmla="*/ 133538 w 2487503"/>
                        <a:gd name="connsiteY0" fmla="*/ 1510867 h 2910298"/>
                        <a:gd name="connsiteX1" fmla="*/ 380148 w 2487503"/>
                        <a:gd name="connsiteY1" fmla="*/ 690989 h 2910298"/>
                        <a:gd name="connsiteX2" fmla="*/ 873367 w 2487503"/>
                        <a:gd name="connsiteY2" fmla="*/ 99198 h 2910298"/>
                        <a:gd name="connsiteX3" fmla="*/ 1545379 w 2487503"/>
                        <a:gd name="connsiteY3" fmla="*/ 136184 h 2910298"/>
                        <a:gd name="connsiteX4" fmla="*/ 2032432 w 2487503"/>
                        <a:gd name="connsiteY4" fmla="*/ 493724 h 2910298"/>
                        <a:gd name="connsiteX5" fmla="*/ 2464000 w 2487503"/>
                        <a:gd name="connsiteY5" fmla="*/ 1510867 h 2910298"/>
                        <a:gd name="connsiteX6" fmla="*/ 2094084 w 2487503"/>
                        <a:gd name="connsiteY6" fmla="*/ 2269099 h 2910298"/>
                        <a:gd name="connsiteX7" fmla="*/ 1274108 w 2487503"/>
                        <a:gd name="connsiteY7" fmla="*/ 2910208 h 2910298"/>
                        <a:gd name="connsiteX8" fmla="*/ 404809 w 2487503"/>
                        <a:gd name="connsiteY8" fmla="*/ 2367731 h 2910298"/>
                        <a:gd name="connsiteX9" fmla="*/ 133538 w 2487503"/>
                        <a:gd name="connsiteY9" fmla="*/ 1510867 h 2910298"/>
                        <a:gd name="connsiteX0" fmla="*/ 133538 w 2487503"/>
                        <a:gd name="connsiteY0" fmla="*/ 1510867 h 2910298"/>
                        <a:gd name="connsiteX1" fmla="*/ 380148 w 2487503"/>
                        <a:gd name="connsiteY1" fmla="*/ 690989 h 2910298"/>
                        <a:gd name="connsiteX2" fmla="*/ 873367 w 2487503"/>
                        <a:gd name="connsiteY2" fmla="*/ 99198 h 2910298"/>
                        <a:gd name="connsiteX3" fmla="*/ 1545379 w 2487503"/>
                        <a:gd name="connsiteY3" fmla="*/ 136184 h 2910298"/>
                        <a:gd name="connsiteX4" fmla="*/ 2032432 w 2487503"/>
                        <a:gd name="connsiteY4" fmla="*/ 493724 h 2910298"/>
                        <a:gd name="connsiteX5" fmla="*/ 2464000 w 2487503"/>
                        <a:gd name="connsiteY5" fmla="*/ 1510867 h 2910298"/>
                        <a:gd name="connsiteX6" fmla="*/ 2094084 w 2487503"/>
                        <a:gd name="connsiteY6" fmla="*/ 2269099 h 2910298"/>
                        <a:gd name="connsiteX7" fmla="*/ 1274108 w 2487503"/>
                        <a:gd name="connsiteY7" fmla="*/ 2910208 h 2910298"/>
                        <a:gd name="connsiteX8" fmla="*/ 404809 w 2487503"/>
                        <a:gd name="connsiteY8" fmla="*/ 2367731 h 2910298"/>
                        <a:gd name="connsiteX9" fmla="*/ 133538 w 2487503"/>
                        <a:gd name="connsiteY9" fmla="*/ 1510867 h 2910298"/>
                        <a:gd name="connsiteX0" fmla="*/ 133538 w 2487503"/>
                        <a:gd name="connsiteY0" fmla="*/ 1510867 h 2910298"/>
                        <a:gd name="connsiteX1" fmla="*/ 380148 w 2487503"/>
                        <a:gd name="connsiteY1" fmla="*/ 690989 h 2910298"/>
                        <a:gd name="connsiteX2" fmla="*/ 873367 w 2487503"/>
                        <a:gd name="connsiteY2" fmla="*/ 99198 h 2910298"/>
                        <a:gd name="connsiteX3" fmla="*/ 1545379 w 2487503"/>
                        <a:gd name="connsiteY3" fmla="*/ 136184 h 2910298"/>
                        <a:gd name="connsiteX4" fmla="*/ 2032432 w 2487503"/>
                        <a:gd name="connsiteY4" fmla="*/ 493724 h 2910298"/>
                        <a:gd name="connsiteX5" fmla="*/ 2464000 w 2487503"/>
                        <a:gd name="connsiteY5" fmla="*/ 1510867 h 2910298"/>
                        <a:gd name="connsiteX6" fmla="*/ 2094084 w 2487503"/>
                        <a:gd name="connsiteY6" fmla="*/ 2269099 h 2910298"/>
                        <a:gd name="connsiteX7" fmla="*/ 1274108 w 2487503"/>
                        <a:gd name="connsiteY7" fmla="*/ 2910208 h 2910298"/>
                        <a:gd name="connsiteX8" fmla="*/ 404809 w 2487503"/>
                        <a:gd name="connsiteY8" fmla="*/ 2367731 h 2910298"/>
                        <a:gd name="connsiteX9" fmla="*/ 133538 w 2487503"/>
                        <a:gd name="connsiteY9" fmla="*/ 1510867 h 2910298"/>
                        <a:gd name="connsiteX0" fmla="*/ 133538 w 2487503"/>
                        <a:gd name="connsiteY0" fmla="*/ 1510867 h 2910298"/>
                        <a:gd name="connsiteX1" fmla="*/ 380148 w 2487503"/>
                        <a:gd name="connsiteY1" fmla="*/ 690989 h 2910298"/>
                        <a:gd name="connsiteX2" fmla="*/ 873367 w 2487503"/>
                        <a:gd name="connsiteY2" fmla="*/ 99198 h 2910298"/>
                        <a:gd name="connsiteX3" fmla="*/ 1545379 w 2487503"/>
                        <a:gd name="connsiteY3" fmla="*/ 136184 h 2910298"/>
                        <a:gd name="connsiteX4" fmla="*/ 2032432 w 2487503"/>
                        <a:gd name="connsiteY4" fmla="*/ 493724 h 2910298"/>
                        <a:gd name="connsiteX5" fmla="*/ 2464000 w 2487503"/>
                        <a:gd name="connsiteY5" fmla="*/ 1510867 h 2910298"/>
                        <a:gd name="connsiteX6" fmla="*/ 2094084 w 2487503"/>
                        <a:gd name="connsiteY6" fmla="*/ 2269099 h 2910298"/>
                        <a:gd name="connsiteX7" fmla="*/ 1274108 w 2487503"/>
                        <a:gd name="connsiteY7" fmla="*/ 2910208 h 2910298"/>
                        <a:gd name="connsiteX8" fmla="*/ 404809 w 2487503"/>
                        <a:gd name="connsiteY8" fmla="*/ 2367731 h 2910298"/>
                        <a:gd name="connsiteX9" fmla="*/ 133538 w 2487503"/>
                        <a:gd name="connsiteY9" fmla="*/ 1510867 h 2910298"/>
                        <a:gd name="connsiteX0" fmla="*/ 133538 w 2487503"/>
                        <a:gd name="connsiteY0" fmla="*/ 1510867 h 2910298"/>
                        <a:gd name="connsiteX1" fmla="*/ 380148 w 2487503"/>
                        <a:gd name="connsiteY1" fmla="*/ 690989 h 2910298"/>
                        <a:gd name="connsiteX2" fmla="*/ 873367 w 2487503"/>
                        <a:gd name="connsiteY2" fmla="*/ 99198 h 2910298"/>
                        <a:gd name="connsiteX3" fmla="*/ 1545379 w 2487503"/>
                        <a:gd name="connsiteY3" fmla="*/ 136184 h 2910298"/>
                        <a:gd name="connsiteX4" fmla="*/ 2032432 w 2487503"/>
                        <a:gd name="connsiteY4" fmla="*/ 493724 h 2910298"/>
                        <a:gd name="connsiteX5" fmla="*/ 2464000 w 2487503"/>
                        <a:gd name="connsiteY5" fmla="*/ 1510867 h 2910298"/>
                        <a:gd name="connsiteX6" fmla="*/ 2094084 w 2487503"/>
                        <a:gd name="connsiteY6" fmla="*/ 2269099 h 2910298"/>
                        <a:gd name="connsiteX7" fmla="*/ 1274108 w 2487503"/>
                        <a:gd name="connsiteY7" fmla="*/ 2910208 h 2910298"/>
                        <a:gd name="connsiteX8" fmla="*/ 404809 w 2487503"/>
                        <a:gd name="connsiteY8" fmla="*/ 2367731 h 2910298"/>
                        <a:gd name="connsiteX9" fmla="*/ 133538 w 2487503"/>
                        <a:gd name="connsiteY9" fmla="*/ 1510867 h 2910298"/>
                        <a:gd name="connsiteX0" fmla="*/ 133538 w 2487503"/>
                        <a:gd name="connsiteY0" fmla="*/ 1439070 h 2838501"/>
                        <a:gd name="connsiteX1" fmla="*/ 380148 w 2487503"/>
                        <a:gd name="connsiteY1" fmla="*/ 619192 h 2838501"/>
                        <a:gd name="connsiteX2" fmla="*/ 873367 w 2487503"/>
                        <a:gd name="connsiteY2" fmla="*/ 27401 h 2838501"/>
                        <a:gd name="connsiteX3" fmla="*/ 1193960 w 2487503"/>
                        <a:gd name="connsiteY3" fmla="*/ 212334 h 2838501"/>
                        <a:gd name="connsiteX4" fmla="*/ 1545379 w 2487503"/>
                        <a:gd name="connsiteY4" fmla="*/ 64387 h 2838501"/>
                        <a:gd name="connsiteX5" fmla="*/ 2032432 w 2487503"/>
                        <a:gd name="connsiteY5" fmla="*/ 421927 h 2838501"/>
                        <a:gd name="connsiteX6" fmla="*/ 2464000 w 2487503"/>
                        <a:gd name="connsiteY6" fmla="*/ 1439070 h 2838501"/>
                        <a:gd name="connsiteX7" fmla="*/ 2094084 w 2487503"/>
                        <a:gd name="connsiteY7" fmla="*/ 2197302 h 2838501"/>
                        <a:gd name="connsiteX8" fmla="*/ 1274108 w 2487503"/>
                        <a:gd name="connsiteY8" fmla="*/ 2838411 h 2838501"/>
                        <a:gd name="connsiteX9" fmla="*/ 404809 w 2487503"/>
                        <a:gd name="connsiteY9" fmla="*/ 2295934 h 2838501"/>
                        <a:gd name="connsiteX10" fmla="*/ 133538 w 2487503"/>
                        <a:gd name="connsiteY10" fmla="*/ 1439070 h 2838501"/>
                        <a:gd name="connsiteX0" fmla="*/ 133538 w 2487503"/>
                        <a:gd name="connsiteY0" fmla="*/ 1609245 h 3008676"/>
                        <a:gd name="connsiteX1" fmla="*/ 380148 w 2487503"/>
                        <a:gd name="connsiteY1" fmla="*/ 789367 h 3008676"/>
                        <a:gd name="connsiteX2" fmla="*/ 873367 w 2487503"/>
                        <a:gd name="connsiteY2" fmla="*/ 197576 h 3008676"/>
                        <a:gd name="connsiteX3" fmla="*/ 1193960 w 2487503"/>
                        <a:gd name="connsiteY3" fmla="*/ 310 h 3008676"/>
                        <a:gd name="connsiteX4" fmla="*/ 1545379 w 2487503"/>
                        <a:gd name="connsiteY4" fmla="*/ 234562 h 3008676"/>
                        <a:gd name="connsiteX5" fmla="*/ 2032432 w 2487503"/>
                        <a:gd name="connsiteY5" fmla="*/ 592102 h 3008676"/>
                        <a:gd name="connsiteX6" fmla="*/ 2464000 w 2487503"/>
                        <a:gd name="connsiteY6" fmla="*/ 1609245 h 3008676"/>
                        <a:gd name="connsiteX7" fmla="*/ 2094084 w 2487503"/>
                        <a:gd name="connsiteY7" fmla="*/ 2367477 h 3008676"/>
                        <a:gd name="connsiteX8" fmla="*/ 1274108 w 2487503"/>
                        <a:gd name="connsiteY8" fmla="*/ 3008586 h 3008676"/>
                        <a:gd name="connsiteX9" fmla="*/ 404809 w 2487503"/>
                        <a:gd name="connsiteY9" fmla="*/ 2466109 h 3008676"/>
                        <a:gd name="connsiteX10" fmla="*/ 133538 w 2487503"/>
                        <a:gd name="connsiteY10" fmla="*/ 1609245 h 3008676"/>
                        <a:gd name="connsiteX0" fmla="*/ 133538 w 2487503"/>
                        <a:gd name="connsiteY0" fmla="*/ 1609049 h 3008480"/>
                        <a:gd name="connsiteX1" fmla="*/ 380148 w 2487503"/>
                        <a:gd name="connsiteY1" fmla="*/ 789171 h 3008480"/>
                        <a:gd name="connsiteX2" fmla="*/ 984341 w 2487503"/>
                        <a:gd name="connsiteY2" fmla="*/ 357657 h 3008480"/>
                        <a:gd name="connsiteX3" fmla="*/ 1193960 w 2487503"/>
                        <a:gd name="connsiteY3" fmla="*/ 114 h 3008480"/>
                        <a:gd name="connsiteX4" fmla="*/ 1545379 w 2487503"/>
                        <a:gd name="connsiteY4" fmla="*/ 234366 h 3008480"/>
                        <a:gd name="connsiteX5" fmla="*/ 2032432 w 2487503"/>
                        <a:gd name="connsiteY5" fmla="*/ 591906 h 3008480"/>
                        <a:gd name="connsiteX6" fmla="*/ 2464000 w 2487503"/>
                        <a:gd name="connsiteY6" fmla="*/ 1609049 h 3008480"/>
                        <a:gd name="connsiteX7" fmla="*/ 2094084 w 2487503"/>
                        <a:gd name="connsiteY7" fmla="*/ 2367281 h 3008480"/>
                        <a:gd name="connsiteX8" fmla="*/ 1274108 w 2487503"/>
                        <a:gd name="connsiteY8" fmla="*/ 3008390 h 3008480"/>
                        <a:gd name="connsiteX9" fmla="*/ 404809 w 2487503"/>
                        <a:gd name="connsiteY9" fmla="*/ 2465913 h 3008480"/>
                        <a:gd name="connsiteX10" fmla="*/ 133538 w 2487503"/>
                        <a:gd name="connsiteY10" fmla="*/ 1609049 h 3008480"/>
                        <a:gd name="connsiteX0" fmla="*/ 133538 w 2487503"/>
                        <a:gd name="connsiteY0" fmla="*/ 1609049 h 3008480"/>
                        <a:gd name="connsiteX1" fmla="*/ 380148 w 2487503"/>
                        <a:gd name="connsiteY1" fmla="*/ 789171 h 3008480"/>
                        <a:gd name="connsiteX2" fmla="*/ 984341 w 2487503"/>
                        <a:gd name="connsiteY2" fmla="*/ 357657 h 3008480"/>
                        <a:gd name="connsiteX3" fmla="*/ 1193960 w 2487503"/>
                        <a:gd name="connsiteY3" fmla="*/ 114 h 3008480"/>
                        <a:gd name="connsiteX4" fmla="*/ 1471396 w 2487503"/>
                        <a:gd name="connsiteY4" fmla="*/ 296011 h 3008480"/>
                        <a:gd name="connsiteX5" fmla="*/ 2032432 w 2487503"/>
                        <a:gd name="connsiteY5" fmla="*/ 591906 h 3008480"/>
                        <a:gd name="connsiteX6" fmla="*/ 2464000 w 2487503"/>
                        <a:gd name="connsiteY6" fmla="*/ 1609049 h 3008480"/>
                        <a:gd name="connsiteX7" fmla="*/ 2094084 w 2487503"/>
                        <a:gd name="connsiteY7" fmla="*/ 2367281 h 3008480"/>
                        <a:gd name="connsiteX8" fmla="*/ 1274108 w 2487503"/>
                        <a:gd name="connsiteY8" fmla="*/ 3008390 h 3008480"/>
                        <a:gd name="connsiteX9" fmla="*/ 404809 w 2487503"/>
                        <a:gd name="connsiteY9" fmla="*/ 2465913 h 3008480"/>
                        <a:gd name="connsiteX10" fmla="*/ 133538 w 2487503"/>
                        <a:gd name="connsiteY10" fmla="*/ 1609049 h 3008480"/>
                        <a:gd name="connsiteX0" fmla="*/ 133538 w 2487503"/>
                        <a:gd name="connsiteY0" fmla="*/ 1609049 h 3008480"/>
                        <a:gd name="connsiteX1" fmla="*/ 380148 w 2487503"/>
                        <a:gd name="connsiteY1" fmla="*/ 789171 h 3008480"/>
                        <a:gd name="connsiteX2" fmla="*/ 984341 w 2487503"/>
                        <a:gd name="connsiteY2" fmla="*/ 357657 h 3008480"/>
                        <a:gd name="connsiteX3" fmla="*/ 1193960 w 2487503"/>
                        <a:gd name="connsiteY3" fmla="*/ 114 h 3008480"/>
                        <a:gd name="connsiteX4" fmla="*/ 1607031 w 2487503"/>
                        <a:gd name="connsiteY4" fmla="*/ 172721 h 3008480"/>
                        <a:gd name="connsiteX5" fmla="*/ 2032432 w 2487503"/>
                        <a:gd name="connsiteY5" fmla="*/ 591906 h 3008480"/>
                        <a:gd name="connsiteX6" fmla="*/ 2464000 w 2487503"/>
                        <a:gd name="connsiteY6" fmla="*/ 1609049 h 3008480"/>
                        <a:gd name="connsiteX7" fmla="*/ 2094084 w 2487503"/>
                        <a:gd name="connsiteY7" fmla="*/ 2367281 h 3008480"/>
                        <a:gd name="connsiteX8" fmla="*/ 1274108 w 2487503"/>
                        <a:gd name="connsiteY8" fmla="*/ 3008390 h 3008480"/>
                        <a:gd name="connsiteX9" fmla="*/ 404809 w 2487503"/>
                        <a:gd name="connsiteY9" fmla="*/ 2465913 h 3008480"/>
                        <a:gd name="connsiteX10" fmla="*/ 133538 w 2487503"/>
                        <a:gd name="connsiteY10" fmla="*/ 1609049 h 3008480"/>
                        <a:gd name="connsiteX0" fmla="*/ 133538 w 2487503"/>
                        <a:gd name="connsiteY0" fmla="*/ 1610878 h 3010309"/>
                        <a:gd name="connsiteX1" fmla="*/ 380148 w 2487503"/>
                        <a:gd name="connsiteY1" fmla="*/ 791000 h 3010309"/>
                        <a:gd name="connsiteX2" fmla="*/ 984341 w 2487503"/>
                        <a:gd name="connsiteY2" fmla="*/ 359486 h 3010309"/>
                        <a:gd name="connsiteX3" fmla="*/ 1193960 w 2487503"/>
                        <a:gd name="connsiteY3" fmla="*/ 1943 h 3010309"/>
                        <a:gd name="connsiteX4" fmla="*/ 1607031 w 2487503"/>
                        <a:gd name="connsiteY4" fmla="*/ 174550 h 3010309"/>
                        <a:gd name="connsiteX5" fmla="*/ 2032432 w 2487503"/>
                        <a:gd name="connsiteY5" fmla="*/ 593735 h 3010309"/>
                        <a:gd name="connsiteX6" fmla="*/ 2464000 w 2487503"/>
                        <a:gd name="connsiteY6" fmla="*/ 1610878 h 3010309"/>
                        <a:gd name="connsiteX7" fmla="*/ 2094084 w 2487503"/>
                        <a:gd name="connsiteY7" fmla="*/ 2369110 h 3010309"/>
                        <a:gd name="connsiteX8" fmla="*/ 1274108 w 2487503"/>
                        <a:gd name="connsiteY8" fmla="*/ 3010219 h 3010309"/>
                        <a:gd name="connsiteX9" fmla="*/ 404809 w 2487503"/>
                        <a:gd name="connsiteY9" fmla="*/ 2467742 h 3010309"/>
                        <a:gd name="connsiteX10" fmla="*/ 133538 w 2487503"/>
                        <a:gd name="connsiteY10" fmla="*/ 1610878 h 3010309"/>
                        <a:gd name="connsiteX0" fmla="*/ 133538 w 2487503"/>
                        <a:gd name="connsiteY0" fmla="*/ 1610878 h 3010309"/>
                        <a:gd name="connsiteX1" fmla="*/ 380148 w 2487503"/>
                        <a:gd name="connsiteY1" fmla="*/ 791000 h 3010309"/>
                        <a:gd name="connsiteX2" fmla="*/ 984341 w 2487503"/>
                        <a:gd name="connsiteY2" fmla="*/ 359486 h 3010309"/>
                        <a:gd name="connsiteX3" fmla="*/ 1193960 w 2487503"/>
                        <a:gd name="connsiteY3" fmla="*/ 1943 h 3010309"/>
                        <a:gd name="connsiteX4" fmla="*/ 1607031 w 2487503"/>
                        <a:gd name="connsiteY4" fmla="*/ 174550 h 3010309"/>
                        <a:gd name="connsiteX5" fmla="*/ 2032432 w 2487503"/>
                        <a:gd name="connsiteY5" fmla="*/ 593735 h 3010309"/>
                        <a:gd name="connsiteX6" fmla="*/ 2464000 w 2487503"/>
                        <a:gd name="connsiteY6" fmla="*/ 1610878 h 3010309"/>
                        <a:gd name="connsiteX7" fmla="*/ 2094084 w 2487503"/>
                        <a:gd name="connsiteY7" fmla="*/ 2369110 h 3010309"/>
                        <a:gd name="connsiteX8" fmla="*/ 1274108 w 2487503"/>
                        <a:gd name="connsiteY8" fmla="*/ 3010219 h 3010309"/>
                        <a:gd name="connsiteX9" fmla="*/ 404809 w 2487503"/>
                        <a:gd name="connsiteY9" fmla="*/ 2467742 h 3010309"/>
                        <a:gd name="connsiteX10" fmla="*/ 133538 w 2487503"/>
                        <a:gd name="connsiteY10" fmla="*/ 1610878 h 3010309"/>
                        <a:gd name="connsiteX0" fmla="*/ 133538 w 2487503"/>
                        <a:gd name="connsiteY0" fmla="*/ 1610878 h 3010309"/>
                        <a:gd name="connsiteX1" fmla="*/ 380148 w 2487503"/>
                        <a:gd name="connsiteY1" fmla="*/ 791000 h 3010309"/>
                        <a:gd name="connsiteX2" fmla="*/ 873367 w 2487503"/>
                        <a:gd name="connsiteY2" fmla="*/ 359486 h 3010309"/>
                        <a:gd name="connsiteX3" fmla="*/ 1193960 w 2487503"/>
                        <a:gd name="connsiteY3" fmla="*/ 1943 h 3010309"/>
                        <a:gd name="connsiteX4" fmla="*/ 1607031 w 2487503"/>
                        <a:gd name="connsiteY4" fmla="*/ 174550 h 3010309"/>
                        <a:gd name="connsiteX5" fmla="*/ 2032432 w 2487503"/>
                        <a:gd name="connsiteY5" fmla="*/ 593735 h 3010309"/>
                        <a:gd name="connsiteX6" fmla="*/ 2464000 w 2487503"/>
                        <a:gd name="connsiteY6" fmla="*/ 1610878 h 3010309"/>
                        <a:gd name="connsiteX7" fmla="*/ 2094084 w 2487503"/>
                        <a:gd name="connsiteY7" fmla="*/ 2369110 h 3010309"/>
                        <a:gd name="connsiteX8" fmla="*/ 1274108 w 2487503"/>
                        <a:gd name="connsiteY8" fmla="*/ 3010219 h 3010309"/>
                        <a:gd name="connsiteX9" fmla="*/ 404809 w 2487503"/>
                        <a:gd name="connsiteY9" fmla="*/ 2467742 h 3010309"/>
                        <a:gd name="connsiteX10" fmla="*/ 133538 w 2487503"/>
                        <a:gd name="connsiteY10" fmla="*/ 1610878 h 3010309"/>
                        <a:gd name="connsiteX0" fmla="*/ 122848 w 2476813"/>
                        <a:gd name="connsiteY0" fmla="*/ 1610878 h 3010309"/>
                        <a:gd name="connsiteX1" fmla="*/ 172171 w 2476813"/>
                        <a:gd name="connsiteY1" fmla="*/ 569078 h 3010309"/>
                        <a:gd name="connsiteX2" fmla="*/ 862677 w 2476813"/>
                        <a:gd name="connsiteY2" fmla="*/ 359486 h 3010309"/>
                        <a:gd name="connsiteX3" fmla="*/ 1183270 w 2476813"/>
                        <a:gd name="connsiteY3" fmla="*/ 1943 h 3010309"/>
                        <a:gd name="connsiteX4" fmla="*/ 1596341 w 2476813"/>
                        <a:gd name="connsiteY4" fmla="*/ 174550 h 3010309"/>
                        <a:gd name="connsiteX5" fmla="*/ 2021742 w 2476813"/>
                        <a:gd name="connsiteY5" fmla="*/ 593735 h 3010309"/>
                        <a:gd name="connsiteX6" fmla="*/ 2453310 w 2476813"/>
                        <a:gd name="connsiteY6" fmla="*/ 1610878 h 3010309"/>
                        <a:gd name="connsiteX7" fmla="*/ 2083394 w 2476813"/>
                        <a:gd name="connsiteY7" fmla="*/ 2369110 h 3010309"/>
                        <a:gd name="connsiteX8" fmla="*/ 1263418 w 2476813"/>
                        <a:gd name="connsiteY8" fmla="*/ 3010219 h 3010309"/>
                        <a:gd name="connsiteX9" fmla="*/ 394119 w 2476813"/>
                        <a:gd name="connsiteY9" fmla="*/ 2467742 h 3010309"/>
                        <a:gd name="connsiteX10" fmla="*/ 122848 w 2476813"/>
                        <a:gd name="connsiteY10" fmla="*/ 1610878 h 3010309"/>
                        <a:gd name="connsiteX0" fmla="*/ 122848 w 2454895"/>
                        <a:gd name="connsiteY0" fmla="*/ 1610878 h 3010309"/>
                        <a:gd name="connsiteX1" fmla="*/ 172171 w 2454895"/>
                        <a:gd name="connsiteY1" fmla="*/ 569078 h 3010309"/>
                        <a:gd name="connsiteX2" fmla="*/ 862677 w 2454895"/>
                        <a:gd name="connsiteY2" fmla="*/ 359486 h 3010309"/>
                        <a:gd name="connsiteX3" fmla="*/ 1183270 w 2454895"/>
                        <a:gd name="connsiteY3" fmla="*/ 1943 h 3010309"/>
                        <a:gd name="connsiteX4" fmla="*/ 1596341 w 2454895"/>
                        <a:gd name="connsiteY4" fmla="*/ 174550 h 3010309"/>
                        <a:gd name="connsiteX5" fmla="*/ 2021742 w 2454895"/>
                        <a:gd name="connsiteY5" fmla="*/ 593735 h 3010309"/>
                        <a:gd name="connsiteX6" fmla="*/ 2416318 w 2454895"/>
                        <a:gd name="connsiteY6" fmla="*/ 1487588 h 3010309"/>
                        <a:gd name="connsiteX7" fmla="*/ 2083394 w 2454895"/>
                        <a:gd name="connsiteY7" fmla="*/ 2369110 h 3010309"/>
                        <a:gd name="connsiteX8" fmla="*/ 1263418 w 2454895"/>
                        <a:gd name="connsiteY8" fmla="*/ 3010219 h 3010309"/>
                        <a:gd name="connsiteX9" fmla="*/ 394119 w 2454895"/>
                        <a:gd name="connsiteY9" fmla="*/ 2467742 h 3010309"/>
                        <a:gd name="connsiteX10" fmla="*/ 122848 w 2454895"/>
                        <a:gd name="connsiteY10" fmla="*/ 1610878 h 3010309"/>
                        <a:gd name="connsiteX0" fmla="*/ 161151 w 2431546"/>
                        <a:gd name="connsiteY0" fmla="*/ 1413614 h 3010309"/>
                        <a:gd name="connsiteX1" fmla="*/ 148822 w 2431546"/>
                        <a:gd name="connsiteY1" fmla="*/ 569078 h 3010309"/>
                        <a:gd name="connsiteX2" fmla="*/ 839328 w 2431546"/>
                        <a:gd name="connsiteY2" fmla="*/ 359486 h 3010309"/>
                        <a:gd name="connsiteX3" fmla="*/ 1159921 w 2431546"/>
                        <a:gd name="connsiteY3" fmla="*/ 1943 h 3010309"/>
                        <a:gd name="connsiteX4" fmla="*/ 1572992 w 2431546"/>
                        <a:gd name="connsiteY4" fmla="*/ 174550 h 3010309"/>
                        <a:gd name="connsiteX5" fmla="*/ 1998393 w 2431546"/>
                        <a:gd name="connsiteY5" fmla="*/ 593735 h 3010309"/>
                        <a:gd name="connsiteX6" fmla="*/ 2392969 w 2431546"/>
                        <a:gd name="connsiteY6" fmla="*/ 1487588 h 3010309"/>
                        <a:gd name="connsiteX7" fmla="*/ 2060045 w 2431546"/>
                        <a:gd name="connsiteY7" fmla="*/ 2369110 h 3010309"/>
                        <a:gd name="connsiteX8" fmla="*/ 1240069 w 2431546"/>
                        <a:gd name="connsiteY8" fmla="*/ 3010219 h 3010309"/>
                        <a:gd name="connsiteX9" fmla="*/ 370770 w 2431546"/>
                        <a:gd name="connsiteY9" fmla="*/ 2467742 h 3010309"/>
                        <a:gd name="connsiteX10" fmla="*/ 161151 w 2431546"/>
                        <a:gd name="connsiteY10" fmla="*/ 1413614 h 3010309"/>
                        <a:gd name="connsiteX0" fmla="*/ 148634 w 2419029"/>
                        <a:gd name="connsiteY0" fmla="*/ 1413614 h 3010309"/>
                        <a:gd name="connsiteX1" fmla="*/ 136305 w 2419029"/>
                        <a:gd name="connsiteY1" fmla="*/ 569078 h 3010309"/>
                        <a:gd name="connsiteX2" fmla="*/ 826811 w 2419029"/>
                        <a:gd name="connsiteY2" fmla="*/ 359486 h 3010309"/>
                        <a:gd name="connsiteX3" fmla="*/ 1147404 w 2419029"/>
                        <a:gd name="connsiteY3" fmla="*/ 1943 h 3010309"/>
                        <a:gd name="connsiteX4" fmla="*/ 1560475 w 2419029"/>
                        <a:gd name="connsiteY4" fmla="*/ 174550 h 3010309"/>
                        <a:gd name="connsiteX5" fmla="*/ 1985876 w 2419029"/>
                        <a:gd name="connsiteY5" fmla="*/ 593735 h 3010309"/>
                        <a:gd name="connsiteX6" fmla="*/ 2380452 w 2419029"/>
                        <a:gd name="connsiteY6" fmla="*/ 1487588 h 3010309"/>
                        <a:gd name="connsiteX7" fmla="*/ 2047528 w 2419029"/>
                        <a:gd name="connsiteY7" fmla="*/ 2369110 h 3010309"/>
                        <a:gd name="connsiteX8" fmla="*/ 1227552 w 2419029"/>
                        <a:gd name="connsiteY8" fmla="*/ 3010219 h 3010309"/>
                        <a:gd name="connsiteX9" fmla="*/ 358253 w 2419029"/>
                        <a:gd name="connsiteY9" fmla="*/ 2467742 h 3010309"/>
                        <a:gd name="connsiteX10" fmla="*/ 148634 w 2419029"/>
                        <a:gd name="connsiteY10" fmla="*/ 1413614 h 3010309"/>
                        <a:gd name="connsiteX0" fmla="*/ 148634 w 2419029"/>
                        <a:gd name="connsiteY0" fmla="*/ 1413614 h 3010309"/>
                        <a:gd name="connsiteX1" fmla="*/ 136305 w 2419029"/>
                        <a:gd name="connsiteY1" fmla="*/ 569078 h 3010309"/>
                        <a:gd name="connsiteX2" fmla="*/ 826811 w 2419029"/>
                        <a:gd name="connsiteY2" fmla="*/ 359486 h 3010309"/>
                        <a:gd name="connsiteX3" fmla="*/ 1147404 w 2419029"/>
                        <a:gd name="connsiteY3" fmla="*/ 1943 h 3010309"/>
                        <a:gd name="connsiteX4" fmla="*/ 1560475 w 2419029"/>
                        <a:gd name="connsiteY4" fmla="*/ 174550 h 3010309"/>
                        <a:gd name="connsiteX5" fmla="*/ 1985876 w 2419029"/>
                        <a:gd name="connsiteY5" fmla="*/ 593735 h 3010309"/>
                        <a:gd name="connsiteX6" fmla="*/ 2380452 w 2419029"/>
                        <a:gd name="connsiteY6" fmla="*/ 1487588 h 3010309"/>
                        <a:gd name="connsiteX7" fmla="*/ 2047528 w 2419029"/>
                        <a:gd name="connsiteY7" fmla="*/ 2369110 h 3010309"/>
                        <a:gd name="connsiteX8" fmla="*/ 1227552 w 2419029"/>
                        <a:gd name="connsiteY8" fmla="*/ 3010219 h 3010309"/>
                        <a:gd name="connsiteX9" fmla="*/ 358253 w 2419029"/>
                        <a:gd name="connsiteY9" fmla="*/ 2467742 h 3010309"/>
                        <a:gd name="connsiteX10" fmla="*/ 148634 w 2419029"/>
                        <a:gd name="connsiteY10" fmla="*/ 1413614 h 3010309"/>
                        <a:gd name="connsiteX0" fmla="*/ 148634 w 2419029"/>
                        <a:gd name="connsiteY0" fmla="*/ 1413614 h 3010309"/>
                        <a:gd name="connsiteX1" fmla="*/ 136305 w 2419029"/>
                        <a:gd name="connsiteY1" fmla="*/ 569078 h 3010309"/>
                        <a:gd name="connsiteX2" fmla="*/ 826811 w 2419029"/>
                        <a:gd name="connsiteY2" fmla="*/ 359486 h 3010309"/>
                        <a:gd name="connsiteX3" fmla="*/ 1024098 w 2419029"/>
                        <a:gd name="connsiteY3" fmla="*/ 223867 h 3010309"/>
                        <a:gd name="connsiteX4" fmla="*/ 1147404 w 2419029"/>
                        <a:gd name="connsiteY4" fmla="*/ 1943 h 3010309"/>
                        <a:gd name="connsiteX5" fmla="*/ 1560475 w 2419029"/>
                        <a:gd name="connsiteY5" fmla="*/ 174550 h 3010309"/>
                        <a:gd name="connsiteX6" fmla="*/ 1985876 w 2419029"/>
                        <a:gd name="connsiteY6" fmla="*/ 593735 h 3010309"/>
                        <a:gd name="connsiteX7" fmla="*/ 2380452 w 2419029"/>
                        <a:gd name="connsiteY7" fmla="*/ 1487588 h 3010309"/>
                        <a:gd name="connsiteX8" fmla="*/ 2047528 w 2419029"/>
                        <a:gd name="connsiteY8" fmla="*/ 2369110 h 3010309"/>
                        <a:gd name="connsiteX9" fmla="*/ 1227552 w 2419029"/>
                        <a:gd name="connsiteY9" fmla="*/ 3010219 h 3010309"/>
                        <a:gd name="connsiteX10" fmla="*/ 358253 w 2419029"/>
                        <a:gd name="connsiteY10" fmla="*/ 2467742 h 3010309"/>
                        <a:gd name="connsiteX11" fmla="*/ 148634 w 2419029"/>
                        <a:gd name="connsiteY11" fmla="*/ 1413614 h 3010309"/>
                        <a:gd name="connsiteX0" fmla="*/ 148634 w 2419029"/>
                        <a:gd name="connsiteY0" fmla="*/ 1436329 h 3033024"/>
                        <a:gd name="connsiteX1" fmla="*/ 136305 w 2419029"/>
                        <a:gd name="connsiteY1" fmla="*/ 591793 h 3033024"/>
                        <a:gd name="connsiteX2" fmla="*/ 826811 w 2419029"/>
                        <a:gd name="connsiteY2" fmla="*/ 382201 h 3033024"/>
                        <a:gd name="connsiteX3" fmla="*/ 1024098 w 2419029"/>
                        <a:gd name="connsiteY3" fmla="*/ 246582 h 3033024"/>
                        <a:gd name="connsiteX4" fmla="*/ 1344692 w 2419029"/>
                        <a:gd name="connsiteY4" fmla="*/ 0 h 3033024"/>
                        <a:gd name="connsiteX5" fmla="*/ 1560475 w 2419029"/>
                        <a:gd name="connsiteY5" fmla="*/ 197265 h 3033024"/>
                        <a:gd name="connsiteX6" fmla="*/ 1985876 w 2419029"/>
                        <a:gd name="connsiteY6" fmla="*/ 616450 h 3033024"/>
                        <a:gd name="connsiteX7" fmla="*/ 2380452 w 2419029"/>
                        <a:gd name="connsiteY7" fmla="*/ 1510303 h 3033024"/>
                        <a:gd name="connsiteX8" fmla="*/ 2047528 w 2419029"/>
                        <a:gd name="connsiteY8" fmla="*/ 2391825 h 3033024"/>
                        <a:gd name="connsiteX9" fmla="*/ 1227552 w 2419029"/>
                        <a:gd name="connsiteY9" fmla="*/ 3032934 h 3033024"/>
                        <a:gd name="connsiteX10" fmla="*/ 358253 w 2419029"/>
                        <a:gd name="connsiteY10" fmla="*/ 2490457 h 3033024"/>
                        <a:gd name="connsiteX11" fmla="*/ 148634 w 2419029"/>
                        <a:gd name="connsiteY11" fmla="*/ 1436329 h 3033024"/>
                        <a:gd name="connsiteX0" fmla="*/ 148634 w 2419029"/>
                        <a:gd name="connsiteY0" fmla="*/ 1436329 h 3033024"/>
                        <a:gd name="connsiteX1" fmla="*/ 136305 w 2419029"/>
                        <a:gd name="connsiteY1" fmla="*/ 591793 h 3033024"/>
                        <a:gd name="connsiteX2" fmla="*/ 826811 w 2419029"/>
                        <a:gd name="connsiteY2" fmla="*/ 382201 h 3033024"/>
                        <a:gd name="connsiteX3" fmla="*/ 1024098 w 2419029"/>
                        <a:gd name="connsiteY3" fmla="*/ 246582 h 3033024"/>
                        <a:gd name="connsiteX4" fmla="*/ 1344692 w 2419029"/>
                        <a:gd name="connsiteY4" fmla="*/ 0 h 3033024"/>
                        <a:gd name="connsiteX5" fmla="*/ 1535814 w 2419029"/>
                        <a:gd name="connsiteY5" fmla="*/ 110962 h 3033024"/>
                        <a:gd name="connsiteX6" fmla="*/ 1985876 w 2419029"/>
                        <a:gd name="connsiteY6" fmla="*/ 616450 h 3033024"/>
                        <a:gd name="connsiteX7" fmla="*/ 2380452 w 2419029"/>
                        <a:gd name="connsiteY7" fmla="*/ 1510303 h 3033024"/>
                        <a:gd name="connsiteX8" fmla="*/ 2047528 w 2419029"/>
                        <a:gd name="connsiteY8" fmla="*/ 2391825 h 3033024"/>
                        <a:gd name="connsiteX9" fmla="*/ 1227552 w 2419029"/>
                        <a:gd name="connsiteY9" fmla="*/ 3032934 h 3033024"/>
                        <a:gd name="connsiteX10" fmla="*/ 358253 w 2419029"/>
                        <a:gd name="connsiteY10" fmla="*/ 2490457 h 3033024"/>
                        <a:gd name="connsiteX11" fmla="*/ 148634 w 2419029"/>
                        <a:gd name="connsiteY11" fmla="*/ 1436329 h 3033024"/>
                        <a:gd name="connsiteX0" fmla="*/ 148634 w 2419029"/>
                        <a:gd name="connsiteY0" fmla="*/ 1436329 h 3033024"/>
                        <a:gd name="connsiteX1" fmla="*/ 136305 w 2419029"/>
                        <a:gd name="connsiteY1" fmla="*/ 591793 h 3033024"/>
                        <a:gd name="connsiteX2" fmla="*/ 826811 w 2419029"/>
                        <a:gd name="connsiteY2" fmla="*/ 382201 h 3033024"/>
                        <a:gd name="connsiteX3" fmla="*/ 1024098 w 2419029"/>
                        <a:gd name="connsiteY3" fmla="*/ 246582 h 3033024"/>
                        <a:gd name="connsiteX4" fmla="*/ 1344692 w 2419029"/>
                        <a:gd name="connsiteY4" fmla="*/ 0 h 3033024"/>
                        <a:gd name="connsiteX5" fmla="*/ 1535814 w 2419029"/>
                        <a:gd name="connsiteY5" fmla="*/ 110962 h 3033024"/>
                        <a:gd name="connsiteX6" fmla="*/ 1985876 w 2419029"/>
                        <a:gd name="connsiteY6" fmla="*/ 616450 h 3033024"/>
                        <a:gd name="connsiteX7" fmla="*/ 2380452 w 2419029"/>
                        <a:gd name="connsiteY7" fmla="*/ 1510303 h 3033024"/>
                        <a:gd name="connsiteX8" fmla="*/ 2047528 w 2419029"/>
                        <a:gd name="connsiteY8" fmla="*/ 2391825 h 3033024"/>
                        <a:gd name="connsiteX9" fmla="*/ 1227552 w 2419029"/>
                        <a:gd name="connsiteY9" fmla="*/ 3032934 h 3033024"/>
                        <a:gd name="connsiteX10" fmla="*/ 358253 w 2419029"/>
                        <a:gd name="connsiteY10" fmla="*/ 2490457 h 3033024"/>
                        <a:gd name="connsiteX11" fmla="*/ 148634 w 2419029"/>
                        <a:gd name="connsiteY11" fmla="*/ 1436329 h 3033024"/>
                        <a:gd name="connsiteX0" fmla="*/ 148634 w 2355545"/>
                        <a:gd name="connsiteY0" fmla="*/ 1436329 h 3033024"/>
                        <a:gd name="connsiteX1" fmla="*/ 136305 w 2355545"/>
                        <a:gd name="connsiteY1" fmla="*/ 591793 h 3033024"/>
                        <a:gd name="connsiteX2" fmla="*/ 826811 w 2355545"/>
                        <a:gd name="connsiteY2" fmla="*/ 382201 h 3033024"/>
                        <a:gd name="connsiteX3" fmla="*/ 1024098 w 2355545"/>
                        <a:gd name="connsiteY3" fmla="*/ 246582 h 3033024"/>
                        <a:gd name="connsiteX4" fmla="*/ 1344692 w 2355545"/>
                        <a:gd name="connsiteY4" fmla="*/ 0 h 3033024"/>
                        <a:gd name="connsiteX5" fmla="*/ 1535814 w 2355545"/>
                        <a:gd name="connsiteY5" fmla="*/ 110962 h 3033024"/>
                        <a:gd name="connsiteX6" fmla="*/ 1985876 w 2355545"/>
                        <a:gd name="connsiteY6" fmla="*/ 616450 h 3033024"/>
                        <a:gd name="connsiteX7" fmla="*/ 2244817 w 2355545"/>
                        <a:gd name="connsiteY7" fmla="*/ 1559619 h 3033024"/>
                        <a:gd name="connsiteX8" fmla="*/ 2047528 w 2355545"/>
                        <a:gd name="connsiteY8" fmla="*/ 2391825 h 3033024"/>
                        <a:gd name="connsiteX9" fmla="*/ 1227552 w 2355545"/>
                        <a:gd name="connsiteY9" fmla="*/ 3032934 h 3033024"/>
                        <a:gd name="connsiteX10" fmla="*/ 358253 w 2355545"/>
                        <a:gd name="connsiteY10" fmla="*/ 2490457 h 3033024"/>
                        <a:gd name="connsiteX11" fmla="*/ 148634 w 2355545"/>
                        <a:gd name="connsiteY11" fmla="*/ 1436329 h 3033024"/>
                        <a:gd name="connsiteX0" fmla="*/ 148634 w 2401275"/>
                        <a:gd name="connsiteY0" fmla="*/ 1436329 h 3033024"/>
                        <a:gd name="connsiteX1" fmla="*/ 136305 w 2401275"/>
                        <a:gd name="connsiteY1" fmla="*/ 591793 h 3033024"/>
                        <a:gd name="connsiteX2" fmla="*/ 826811 w 2401275"/>
                        <a:gd name="connsiteY2" fmla="*/ 382201 h 3033024"/>
                        <a:gd name="connsiteX3" fmla="*/ 1024098 w 2401275"/>
                        <a:gd name="connsiteY3" fmla="*/ 246582 h 3033024"/>
                        <a:gd name="connsiteX4" fmla="*/ 1344692 w 2401275"/>
                        <a:gd name="connsiteY4" fmla="*/ 0 h 3033024"/>
                        <a:gd name="connsiteX5" fmla="*/ 1535814 w 2401275"/>
                        <a:gd name="connsiteY5" fmla="*/ 110962 h 3033024"/>
                        <a:gd name="connsiteX6" fmla="*/ 1985876 w 2401275"/>
                        <a:gd name="connsiteY6" fmla="*/ 616450 h 3033024"/>
                        <a:gd name="connsiteX7" fmla="*/ 2244817 w 2401275"/>
                        <a:gd name="connsiteY7" fmla="*/ 1559619 h 3033024"/>
                        <a:gd name="connsiteX8" fmla="*/ 2047528 w 2401275"/>
                        <a:gd name="connsiteY8" fmla="*/ 2391825 h 3033024"/>
                        <a:gd name="connsiteX9" fmla="*/ 1227552 w 2401275"/>
                        <a:gd name="connsiteY9" fmla="*/ 3032934 h 3033024"/>
                        <a:gd name="connsiteX10" fmla="*/ 358253 w 2401275"/>
                        <a:gd name="connsiteY10" fmla="*/ 2490457 h 3033024"/>
                        <a:gd name="connsiteX11" fmla="*/ 148634 w 2401275"/>
                        <a:gd name="connsiteY11" fmla="*/ 1436329 h 3033024"/>
                        <a:gd name="connsiteX0" fmla="*/ 148634 w 2396495"/>
                        <a:gd name="connsiteY0" fmla="*/ 1436329 h 3033024"/>
                        <a:gd name="connsiteX1" fmla="*/ 136305 w 2396495"/>
                        <a:gd name="connsiteY1" fmla="*/ 591793 h 3033024"/>
                        <a:gd name="connsiteX2" fmla="*/ 826811 w 2396495"/>
                        <a:gd name="connsiteY2" fmla="*/ 382201 h 3033024"/>
                        <a:gd name="connsiteX3" fmla="*/ 1024098 w 2396495"/>
                        <a:gd name="connsiteY3" fmla="*/ 246582 h 3033024"/>
                        <a:gd name="connsiteX4" fmla="*/ 1344692 w 2396495"/>
                        <a:gd name="connsiteY4" fmla="*/ 0 h 3033024"/>
                        <a:gd name="connsiteX5" fmla="*/ 1535814 w 2396495"/>
                        <a:gd name="connsiteY5" fmla="*/ 110962 h 3033024"/>
                        <a:gd name="connsiteX6" fmla="*/ 1985876 w 2396495"/>
                        <a:gd name="connsiteY6" fmla="*/ 616450 h 3033024"/>
                        <a:gd name="connsiteX7" fmla="*/ 2244817 w 2396495"/>
                        <a:gd name="connsiteY7" fmla="*/ 1559619 h 3033024"/>
                        <a:gd name="connsiteX8" fmla="*/ 2047528 w 2396495"/>
                        <a:gd name="connsiteY8" fmla="*/ 2391825 h 3033024"/>
                        <a:gd name="connsiteX9" fmla="*/ 1227552 w 2396495"/>
                        <a:gd name="connsiteY9" fmla="*/ 3032934 h 3033024"/>
                        <a:gd name="connsiteX10" fmla="*/ 358253 w 2396495"/>
                        <a:gd name="connsiteY10" fmla="*/ 2490457 h 3033024"/>
                        <a:gd name="connsiteX11" fmla="*/ 148634 w 2396495"/>
                        <a:gd name="connsiteY11" fmla="*/ 1436329 h 3033024"/>
                        <a:gd name="connsiteX0" fmla="*/ 148634 w 2396495"/>
                        <a:gd name="connsiteY0" fmla="*/ 1436329 h 3032992"/>
                        <a:gd name="connsiteX1" fmla="*/ 136305 w 2396495"/>
                        <a:gd name="connsiteY1" fmla="*/ 591793 h 3032992"/>
                        <a:gd name="connsiteX2" fmla="*/ 826811 w 2396495"/>
                        <a:gd name="connsiteY2" fmla="*/ 382201 h 3032992"/>
                        <a:gd name="connsiteX3" fmla="*/ 1024098 w 2396495"/>
                        <a:gd name="connsiteY3" fmla="*/ 246582 h 3032992"/>
                        <a:gd name="connsiteX4" fmla="*/ 1344692 w 2396495"/>
                        <a:gd name="connsiteY4" fmla="*/ 0 h 3032992"/>
                        <a:gd name="connsiteX5" fmla="*/ 1535814 w 2396495"/>
                        <a:gd name="connsiteY5" fmla="*/ 110962 h 3032992"/>
                        <a:gd name="connsiteX6" fmla="*/ 1985876 w 2396495"/>
                        <a:gd name="connsiteY6" fmla="*/ 616450 h 3032992"/>
                        <a:gd name="connsiteX7" fmla="*/ 2244817 w 2396495"/>
                        <a:gd name="connsiteY7" fmla="*/ 1559619 h 3032992"/>
                        <a:gd name="connsiteX8" fmla="*/ 2047528 w 2396495"/>
                        <a:gd name="connsiteY8" fmla="*/ 2391825 h 3032992"/>
                        <a:gd name="connsiteX9" fmla="*/ 1227552 w 2396495"/>
                        <a:gd name="connsiteY9" fmla="*/ 3032934 h 3032992"/>
                        <a:gd name="connsiteX10" fmla="*/ 358253 w 2396495"/>
                        <a:gd name="connsiteY10" fmla="*/ 2490457 h 3032992"/>
                        <a:gd name="connsiteX11" fmla="*/ 148634 w 2396495"/>
                        <a:gd name="connsiteY11" fmla="*/ 1436329 h 3032992"/>
                        <a:gd name="connsiteX0" fmla="*/ 148634 w 2396495"/>
                        <a:gd name="connsiteY0" fmla="*/ 1436329 h 3033022"/>
                        <a:gd name="connsiteX1" fmla="*/ 136305 w 2396495"/>
                        <a:gd name="connsiteY1" fmla="*/ 591793 h 3033022"/>
                        <a:gd name="connsiteX2" fmla="*/ 826811 w 2396495"/>
                        <a:gd name="connsiteY2" fmla="*/ 382201 h 3033022"/>
                        <a:gd name="connsiteX3" fmla="*/ 1024098 w 2396495"/>
                        <a:gd name="connsiteY3" fmla="*/ 246582 h 3033022"/>
                        <a:gd name="connsiteX4" fmla="*/ 1344692 w 2396495"/>
                        <a:gd name="connsiteY4" fmla="*/ 0 h 3033022"/>
                        <a:gd name="connsiteX5" fmla="*/ 1535814 w 2396495"/>
                        <a:gd name="connsiteY5" fmla="*/ 110962 h 3033022"/>
                        <a:gd name="connsiteX6" fmla="*/ 1985876 w 2396495"/>
                        <a:gd name="connsiteY6" fmla="*/ 616450 h 3033022"/>
                        <a:gd name="connsiteX7" fmla="*/ 2244817 w 2396495"/>
                        <a:gd name="connsiteY7" fmla="*/ 1559619 h 3033022"/>
                        <a:gd name="connsiteX8" fmla="*/ 2047528 w 2396495"/>
                        <a:gd name="connsiteY8" fmla="*/ 2391825 h 3033022"/>
                        <a:gd name="connsiteX9" fmla="*/ 1227552 w 2396495"/>
                        <a:gd name="connsiteY9" fmla="*/ 3032934 h 3033022"/>
                        <a:gd name="connsiteX10" fmla="*/ 358253 w 2396495"/>
                        <a:gd name="connsiteY10" fmla="*/ 2490457 h 3033022"/>
                        <a:gd name="connsiteX11" fmla="*/ 148634 w 2396495"/>
                        <a:gd name="connsiteY11" fmla="*/ 1436329 h 3033022"/>
                        <a:gd name="connsiteX0" fmla="*/ 148634 w 2396495"/>
                        <a:gd name="connsiteY0" fmla="*/ 1436329 h 3033022"/>
                        <a:gd name="connsiteX1" fmla="*/ 136305 w 2396495"/>
                        <a:gd name="connsiteY1" fmla="*/ 591793 h 3033022"/>
                        <a:gd name="connsiteX2" fmla="*/ 826811 w 2396495"/>
                        <a:gd name="connsiteY2" fmla="*/ 382201 h 3033022"/>
                        <a:gd name="connsiteX3" fmla="*/ 1024098 w 2396495"/>
                        <a:gd name="connsiteY3" fmla="*/ 246582 h 3033022"/>
                        <a:gd name="connsiteX4" fmla="*/ 1344692 w 2396495"/>
                        <a:gd name="connsiteY4" fmla="*/ 0 h 3033022"/>
                        <a:gd name="connsiteX5" fmla="*/ 1535814 w 2396495"/>
                        <a:gd name="connsiteY5" fmla="*/ 110962 h 3033022"/>
                        <a:gd name="connsiteX6" fmla="*/ 1985876 w 2396495"/>
                        <a:gd name="connsiteY6" fmla="*/ 616450 h 3033022"/>
                        <a:gd name="connsiteX7" fmla="*/ 2244817 w 2396495"/>
                        <a:gd name="connsiteY7" fmla="*/ 1559619 h 3033022"/>
                        <a:gd name="connsiteX8" fmla="*/ 2047528 w 2396495"/>
                        <a:gd name="connsiteY8" fmla="*/ 2391825 h 3033022"/>
                        <a:gd name="connsiteX9" fmla="*/ 1227552 w 2396495"/>
                        <a:gd name="connsiteY9" fmla="*/ 3032934 h 3033022"/>
                        <a:gd name="connsiteX10" fmla="*/ 358253 w 2396495"/>
                        <a:gd name="connsiteY10" fmla="*/ 2490457 h 3033022"/>
                        <a:gd name="connsiteX11" fmla="*/ 148634 w 2396495"/>
                        <a:gd name="connsiteY11" fmla="*/ 1436329 h 3033022"/>
                        <a:gd name="connsiteX0" fmla="*/ 148634 w 2396495"/>
                        <a:gd name="connsiteY0" fmla="*/ 1436329 h 3033022"/>
                        <a:gd name="connsiteX1" fmla="*/ 136305 w 2396495"/>
                        <a:gd name="connsiteY1" fmla="*/ 591793 h 3033022"/>
                        <a:gd name="connsiteX2" fmla="*/ 826811 w 2396495"/>
                        <a:gd name="connsiteY2" fmla="*/ 382201 h 3033022"/>
                        <a:gd name="connsiteX3" fmla="*/ 1024098 w 2396495"/>
                        <a:gd name="connsiteY3" fmla="*/ 246582 h 3033022"/>
                        <a:gd name="connsiteX4" fmla="*/ 1344692 w 2396495"/>
                        <a:gd name="connsiteY4" fmla="*/ 0 h 3033022"/>
                        <a:gd name="connsiteX5" fmla="*/ 1535814 w 2396495"/>
                        <a:gd name="connsiteY5" fmla="*/ 110962 h 3033022"/>
                        <a:gd name="connsiteX6" fmla="*/ 1985876 w 2396495"/>
                        <a:gd name="connsiteY6" fmla="*/ 616450 h 3033022"/>
                        <a:gd name="connsiteX7" fmla="*/ 2244817 w 2396495"/>
                        <a:gd name="connsiteY7" fmla="*/ 1559619 h 3033022"/>
                        <a:gd name="connsiteX8" fmla="*/ 2047528 w 2396495"/>
                        <a:gd name="connsiteY8" fmla="*/ 2391825 h 3033022"/>
                        <a:gd name="connsiteX9" fmla="*/ 1227552 w 2396495"/>
                        <a:gd name="connsiteY9" fmla="*/ 3032934 h 3033022"/>
                        <a:gd name="connsiteX10" fmla="*/ 358253 w 2396495"/>
                        <a:gd name="connsiteY10" fmla="*/ 2490457 h 3033022"/>
                        <a:gd name="connsiteX11" fmla="*/ 148634 w 2396495"/>
                        <a:gd name="connsiteY11" fmla="*/ 1436329 h 3033022"/>
                        <a:gd name="connsiteX0" fmla="*/ 148634 w 2396495"/>
                        <a:gd name="connsiteY0" fmla="*/ 1436329 h 3033022"/>
                        <a:gd name="connsiteX1" fmla="*/ 136305 w 2396495"/>
                        <a:gd name="connsiteY1" fmla="*/ 591793 h 3033022"/>
                        <a:gd name="connsiteX2" fmla="*/ 826811 w 2396495"/>
                        <a:gd name="connsiteY2" fmla="*/ 382201 h 3033022"/>
                        <a:gd name="connsiteX3" fmla="*/ 1024098 w 2396495"/>
                        <a:gd name="connsiteY3" fmla="*/ 246582 h 3033022"/>
                        <a:gd name="connsiteX4" fmla="*/ 1344692 w 2396495"/>
                        <a:gd name="connsiteY4" fmla="*/ 0 h 3033022"/>
                        <a:gd name="connsiteX5" fmla="*/ 1535814 w 2396495"/>
                        <a:gd name="connsiteY5" fmla="*/ 110962 h 3033022"/>
                        <a:gd name="connsiteX6" fmla="*/ 2207825 w 2396495"/>
                        <a:gd name="connsiteY6" fmla="*/ 653437 h 3033022"/>
                        <a:gd name="connsiteX7" fmla="*/ 2244817 w 2396495"/>
                        <a:gd name="connsiteY7" fmla="*/ 1559619 h 3033022"/>
                        <a:gd name="connsiteX8" fmla="*/ 2047528 w 2396495"/>
                        <a:gd name="connsiteY8" fmla="*/ 2391825 h 3033022"/>
                        <a:gd name="connsiteX9" fmla="*/ 1227552 w 2396495"/>
                        <a:gd name="connsiteY9" fmla="*/ 3032934 h 3033022"/>
                        <a:gd name="connsiteX10" fmla="*/ 358253 w 2396495"/>
                        <a:gd name="connsiteY10" fmla="*/ 2490457 h 3033022"/>
                        <a:gd name="connsiteX11" fmla="*/ 148634 w 2396495"/>
                        <a:gd name="connsiteY11" fmla="*/ 1436329 h 3033022"/>
                        <a:gd name="connsiteX0" fmla="*/ 148634 w 2396495"/>
                        <a:gd name="connsiteY0" fmla="*/ 1436329 h 3033022"/>
                        <a:gd name="connsiteX1" fmla="*/ 136305 w 2396495"/>
                        <a:gd name="connsiteY1" fmla="*/ 591793 h 3033022"/>
                        <a:gd name="connsiteX2" fmla="*/ 826811 w 2396495"/>
                        <a:gd name="connsiteY2" fmla="*/ 382201 h 3033022"/>
                        <a:gd name="connsiteX3" fmla="*/ 1024098 w 2396495"/>
                        <a:gd name="connsiteY3" fmla="*/ 246582 h 3033022"/>
                        <a:gd name="connsiteX4" fmla="*/ 1344692 w 2396495"/>
                        <a:gd name="connsiteY4" fmla="*/ 0 h 3033022"/>
                        <a:gd name="connsiteX5" fmla="*/ 1807085 w 2396495"/>
                        <a:gd name="connsiteY5" fmla="*/ 209594 h 3033022"/>
                        <a:gd name="connsiteX6" fmla="*/ 2207825 w 2396495"/>
                        <a:gd name="connsiteY6" fmla="*/ 653437 h 3033022"/>
                        <a:gd name="connsiteX7" fmla="*/ 2244817 w 2396495"/>
                        <a:gd name="connsiteY7" fmla="*/ 1559619 h 3033022"/>
                        <a:gd name="connsiteX8" fmla="*/ 2047528 w 2396495"/>
                        <a:gd name="connsiteY8" fmla="*/ 2391825 h 3033022"/>
                        <a:gd name="connsiteX9" fmla="*/ 1227552 w 2396495"/>
                        <a:gd name="connsiteY9" fmla="*/ 3032934 h 3033022"/>
                        <a:gd name="connsiteX10" fmla="*/ 358253 w 2396495"/>
                        <a:gd name="connsiteY10" fmla="*/ 2490457 h 3033022"/>
                        <a:gd name="connsiteX11" fmla="*/ 148634 w 2396495"/>
                        <a:gd name="connsiteY11" fmla="*/ 1436329 h 3033022"/>
                        <a:gd name="connsiteX0" fmla="*/ 148634 w 2396495"/>
                        <a:gd name="connsiteY0" fmla="*/ 1436329 h 3033022"/>
                        <a:gd name="connsiteX1" fmla="*/ 136305 w 2396495"/>
                        <a:gd name="connsiteY1" fmla="*/ 591793 h 3033022"/>
                        <a:gd name="connsiteX2" fmla="*/ 826811 w 2396495"/>
                        <a:gd name="connsiteY2" fmla="*/ 382201 h 3033022"/>
                        <a:gd name="connsiteX3" fmla="*/ 1024098 w 2396495"/>
                        <a:gd name="connsiteY3" fmla="*/ 246582 h 3033022"/>
                        <a:gd name="connsiteX4" fmla="*/ 1344692 w 2396495"/>
                        <a:gd name="connsiteY4" fmla="*/ 0 h 3033022"/>
                        <a:gd name="connsiteX5" fmla="*/ 1856407 w 2396495"/>
                        <a:gd name="connsiteY5" fmla="*/ 369870 h 3033022"/>
                        <a:gd name="connsiteX6" fmla="*/ 2207825 w 2396495"/>
                        <a:gd name="connsiteY6" fmla="*/ 653437 h 3033022"/>
                        <a:gd name="connsiteX7" fmla="*/ 2244817 w 2396495"/>
                        <a:gd name="connsiteY7" fmla="*/ 1559619 h 3033022"/>
                        <a:gd name="connsiteX8" fmla="*/ 2047528 w 2396495"/>
                        <a:gd name="connsiteY8" fmla="*/ 2391825 h 3033022"/>
                        <a:gd name="connsiteX9" fmla="*/ 1227552 w 2396495"/>
                        <a:gd name="connsiteY9" fmla="*/ 3032934 h 3033022"/>
                        <a:gd name="connsiteX10" fmla="*/ 358253 w 2396495"/>
                        <a:gd name="connsiteY10" fmla="*/ 2490457 h 3033022"/>
                        <a:gd name="connsiteX11" fmla="*/ 148634 w 2396495"/>
                        <a:gd name="connsiteY11" fmla="*/ 1436329 h 3033022"/>
                        <a:gd name="connsiteX0" fmla="*/ 148634 w 2396495"/>
                        <a:gd name="connsiteY0" fmla="*/ 1436329 h 3033022"/>
                        <a:gd name="connsiteX1" fmla="*/ 136305 w 2396495"/>
                        <a:gd name="connsiteY1" fmla="*/ 591793 h 3033022"/>
                        <a:gd name="connsiteX2" fmla="*/ 826811 w 2396495"/>
                        <a:gd name="connsiteY2" fmla="*/ 382201 h 3033022"/>
                        <a:gd name="connsiteX3" fmla="*/ 1024098 w 2396495"/>
                        <a:gd name="connsiteY3" fmla="*/ 246582 h 3033022"/>
                        <a:gd name="connsiteX4" fmla="*/ 1344692 w 2396495"/>
                        <a:gd name="connsiteY4" fmla="*/ 0 h 3033022"/>
                        <a:gd name="connsiteX5" fmla="*/ 1819416 w 2396495"/>
                        <a:gd name="connsiteY5" fmla="*/ 357541 h 3033022"/>
                        <a:gd name="connsiteX6" fmla="*/ 2207825 w 2396495"/>
                        <a:gd name="connsiteY6" fmla="*/ 653437 h 3033022"/>
                        <a:gd name="connsiteX7" fmla="*/ 2244817 w 2396495"/>
                        <a:gd name="connsiteY7" fmla="*/ 1559619 h 3033022"/>
                        <a:gd name="connsiteX8" fmla="*/ 2047528 w 2396495"/>
                        <a:gd name="connsiteY8" fmla="*/ 2391825 h 3033022"/>
                        <a:gd name="connsiteX9" fmla="*/ 1227552 w 2396495"/>
                        <a:gd name="connsiteY9" fmla="*/ 3032934 h 3033022"/>
                        <a:gd name="connsiteX10" fmla="*/ 358253 w 2396495"/>
                        <a:gd name="connsiteY10" fmla="*/ 2490457 h 3033022"/>
                        <a:gd name="connsiteX11" fmla="*/ 148634 w 2396495"/>
                        <a:gd name="connsiteY11" fmla="*/ 1436329 h 3033022"/>
                        <a:gd name="connsiteX0" fmla="*/ 148634 w 2396495"/>
                        <a:gd name="connsiteY0" fmla="*/ 1436329 h 3033022"/>
                        <a:gd name="connsiteX1" fmla="*/ 136305 w 2396495"/>
                        <a:gd name="connsiteY1" fmla="*/ 591793 h 3033022"/>
                        <a:gd name="connsiteX2" fmla="*/ 826811 w 2396495"/>
                        <a:gd name="connsiteY2" fmla="*/ 382201 h 3033022"/>
                        <a:gd name="connsiteX3" fmla="*/ 1024098 w 2396495"/>
                        <a:gd name="connsiteY3" fmla="*/ 246582 h 3033022"/>
                        <a:gd name="connsiteX4" fmla="*/ 1344692 w 2396495"/>
                        <a:gd name="connsiteY4" fmla="*/ 0 h 3033022"/>
                        <a:gd name="connsiteX5" fmla="*/ 1819416 w 2396495"/>
                        <a:gd name="connsiteY5" fmla="*/ 357541 h 3033022"/>
                        <a:gd name="connsiteX6" fmla="*/ 2207825 w 2396495"/>
                        <a:gd name="connsiteY6" fmla="*/ 653437 h 3033022"/>
                        <a:gd name="connsiteX7" fmla="*/ 2244817 w 2396495"/>
                        <a:gd name="connsiteY7" fmla="*/ 1559619 h 3033022"/>
                        <a:gd name="connsiteX8" fmla="*/ 2047528 w 2396495"/>
                        <a:gd name="connsiteY8" fmla="*/ 2391825 h 3033022"/>
                        <a:gd name="connsiteX9" fmla="*/ 1227552 w 2396495"/>
                        <a:gd name="connsiteY9" fmla="*/ 3032934 h 3033022"/>
                        <a:gd name="connsiteX10" fmla="*/ 358253 w 2396495"/>
                        <a:gd name="connsiteY10" fmla="*/ 2490457 h 3033022"/>
                        <a:gd name="connsiteX11" fmla="*/ 148634 w 2396495"/>
                        <a:gd name="connsiteY11" fmla="*/ 1436329 h 3033022"/>
                        <a:gd name="connsiteX0" fmla="*/ 148634 w 2396495"/>
                        <a:gd name="connsiteY0" fmla="*/ 1436329 h 3033022"/>
                        <a:gd name="connsiteX1" fmla="*/ 136305 w 2396495"/>
                        <a:gd name="connsiteY1" fmla="*/ 591793 h 3033022"/>
                        <a:gd name="connsiteX2" fmla="*/ 826811 w 2396495"/>
                        <a:gd name="connsiteY2" fmla="*/ 382201 h 3033022"/>
                        <a:gd name="connsiteX3" fmla="*/ 1024098 w 2396495"/>
                        <a:gd name="connsiteY3" fmla="*/ 246582 h 3033022"/>
                        <a:gd name="connsiteX4" fmla="*/ 1344692 w 2396495"/>
                        <a:gd name="connsiteY4" fmla="*/ 0 h 3033022"/>
                        <a:gd name="connsiteX5" fmla="*/ 1819416 w 2396495"/>
                        <a:gd name="connsiteY5" fmla="*/ 357541 h 3033022"/>
                        <a:gd name="connsiteX6" fmla="*/ 2207825 w 2396495"/>
                        <a:gd name="connsiteY6" fmla="*/ 653437 h 3033022"/>
                        <a:gd name="connsiteX7" fmla="*/ 2244817 w 2396495"/>
                        <a:gd name="connsiteY7" fmla="*/ 1559619 h 3033022"/>
                        <a:gd name="connsiteX8" fmla="*/ 2047528 w 2396495"/>
                        <a:gd name="connsiteY8" fmla="*/ 2391825 h 3033022"/>
                        <a:gd name="connsiteX9" fmla="*/ 1227552 w 2396495"/>
                        <a:gd name="connsiteY9" fmla="*/ 3032934 h 3033022"/>
                        <a:gd name="connsiteX10" fmla="*/ 358253 w 2396495"/>
                        <a:gd name="connsiteY10" fmla="*/ 2490457 h 3033022"/>
                        <a:gd name="connsiteX11" fmla="*/ 148634 w 2396495"/>
                        <a:gd name="connsiteY11" fmla="*/ 1436329 h 3033022"/>
                        <a:gd name="connsiteX0" fmla="*/ 148634 w 2396495"/>
                        <a:gd name="connsiteY0" fmla="*/ 1436825 h 3033518"/>
                        <a:gd name="connsiteX1" fmla="*/ 136305 w 2396495"/>
                        <a:gd name="connsiteY1" fmla="*/ 592289 h 3033518"/>
                        <a:gd name="connsiteX2" fmla="*/ 826811 w 2396495"/>
                        <a:gd name="connsiteY2" fmla="*/ 382697 h 3033518"/>
                        <a:gd name="connsiteX3" fmla="*/ 1024098 w 2396495"/>
                        <a:gd name="connsiteY3" fmla="*/ 247078 h 3033518"/>
                        <a:gd name="connsiteX4" fmla="*/ 1344692 w 2396495"/>
                        <a:gd name="connsiteY4" fmla="*/ 496 h 3033518"/>
                        <a:gd name="connsiteX5" fmla="*/ 1819416 w 2396495"/>
                        <a:gd name="connsiteY5" fmla="*/ 358037 h 3033518"/>
                        <a:gd name="connsiteX6" fmla="*/ 2207825 w 2396495"/>
                        <a:gd name="connsiteY6" fmla="*/ 653933 h 3033518"/>
                        <a:gd name="connsiteX7" fmla="*/ 2244817 w 2396495"/>
                        <a:gd name="connsiteY7" fmla="*/ 1560115 h 3033518"/>
                        <a:gd name="connsiteX8" fmla="*/ 2047528 w 2396495"/>
                        <a:gd name="connsiteY8" fmla="*/ 2392321 h 3033518"/>
                        <a:gd name="connsiteX9" fmla="*/ 1227552 w 2396495"/>
                        <a:gd name="connsiteY9" fmla="*/ 3033430 h 3033518"/>
                        <a:gd name="connsiteX10" fmla="*/ 358253 w 2396495"/>
                        <a:gd name="connsiteY10" fmla="*/ 2490953 h 3033518"/>
                        <a:gd name="connsiteX11" fmla="*/ 148634 w 2396495"/>
                        <a:gd name="connsiteY11" fmla="*/ 1436825 h 3033518"/>
                        <a:gd name="connsiteX0" fmla="*/ 148634 w 2374241"/>
                        <a:gd name="connsiteY0" fmla="*/ 1436825 h 3033518"/>
                        <a:gd name="connsiteX1" fmla="*/ 136305 w 2374241"/>
                        <a:gd name="connsiteY1" fmla="*/ 592289 h 3033518"/>
                        <a:gd name="connsiteX2" fmla="*/ 826811 w 2374241"/>
                        <a:gd name="connsiteY2" fmla="*/ 382697 h 3033518"/>
                        <a:gd name="connsiteX3" fmla="*/ 1024098 w 2374241"/>
                        <a:gd name="connsiteY3" fmla="*/ 247078 h 3033518"/>
                        <a:gd name="connsiteX4" fmla="*/ 1344692 w 2374241"/>
                        <a:gd name="connsiteY4" fmla="*/ 496 h 3033518"/>
                        <a:gd name="connsiteX5" fmla="*/ 1819416 w 2374241"/>
                        <a:gd name="connsiteY5" fmla="*/ 358037 h 3033518"/>
                        <a:gd name="connsiteX6" fmla="*/ 2207825 w 2374241"/>
                        <a:gd name="connsiteY6" fmla="*/ 653933 h 3033518"/>
                        <a:gd name="connsiteX7" fmla="*/ 2195495 w 2374241"/>
                        <a:gd name="connsiteY7" fmla="*/ 1720392 h 3033518"/>
                        <a:gd name="connsiteX8" fmla="*/ 2047528 w 2374241"/>
                        <a:gd name="connsiteY8" fmla="*/ 2392321 h 3033518"/>
                        <a:gd name="connsiteX9" fmla="*/ 1227552 w 2374241"/>
                        <a:gd name="connsiteY9" fmla="*/ 3033430 h 3033518"/>
                        <a:gd name="connsiteX10" fmla="*/ 358253 w 2374241"/>
                        <a:gd name="connsiteY10" fmla="*/ 2490953 h 3033518"/>
                        <a:gd name="connsiteX11" fmla="*/ 148634 w 2374241"/>
                        <a:gd name="connsiteY11" fmla="*/ 1436825 h 3033518"/>
                        <a:gd name="connsiteX0" fmla="*/ 148634 w 2374241"/>
                        <a:gd name="connsiteY0" fmla="*/ 1436329 h 3033022"/>
                        <a:gd name="connsiteX1" fmla="*/ 136305 w 2374241"/>
                        <a:gd name="connsiteY1" fmla="*/ 591793 h 3033022"/>
                        <a:gd name="connsiteX2" fmla="*/ 826811 w 2374241"/>
                        <a:gd name="connsiteY2" fmla="*/ 382201 h 3033022"/>
                        <a:gd name="connsiteX3" fmla="*/ 1024098 w 2374241"/>
                        <a:gd name="connsiteY3" fmla="*/ 246582 h 3033022"/>
                        <a:gd name="connsiteX4" fmla="*/ 1344692 w 2374241"/>
                        <a:gd name="connsiteY4" fmla="*/ 0 h 3033022"/>
                        <a:gd name="connsiteX5" fmla="*/ 1819416 w 2374241"/>
                        <a:gd name="connsiteY5" fmla="*/ 357541 h 3033022"/>
                        <a:gd name="connsiteX6" fmla="*/ 1899563 w 2374241"/>
                        <a:gd name="connsiteY6" fmla="*/ 517819 h 3033022"/>
                        <a:gd name="connsiteX7" fmla="*/ 2207825 w 2374241"/>
                        <a:gd name="connsiteY7" fmla="*/ 653437 h 3033022"/>
                        <a:gd name="connsiteX8" fmla="*/ 2195495 w 2374241"/>
                        <a:gd name="connsiteY8" fmla="*/ 1719896 h 3033022"/>
                        <a:gd name="connsiteX9" fmla="*/ 2047528 w 2374241"/>
                        <a:gd name="connsiteY9" fmla="*/ 2391825 h 3033022"/>
                        <a:gd name="connsiteX10" fmla="*/ 1227552 w 2374241"/>
                        <a:gd name="connsiteY10" fmla="*/ 3032934 h 3033022"/>
                        <a:gd name="connsiteX11" fmla="*/ 358253 w 2374241"/>
                        <a:gd name="connsiteY11" fmla="*/ 2490457 h 3033022"/>
                        <a:gd name="connsiteX12" fmla="*/ 148634 w 2374241"/>
                        <a:gd name="connsiteY12" fmla="*/ 1436329 h 3033022"/>
                        <a:gd name="connsiteX0" fmla="*/ 148634 w 2374241"/>
                        <a:gd name="connsiteY0" fmla="*/ 1436329 h 3033022"/>
                        <a:gd name="connsiteX1" fmla="*/ 136305 w 2374241"/>
                        <a:gd name="connsiteY1" fmla="*/ 591793 h 3033022"/>
                        <a:gd name="connsiteX2" fmla="*/ 826811 w 2374241"/>
                        <a:gd name="connsiteY2" fmla="*/ 382201 h 3033022"/>
                        <a:gd name="connsiteX3" fmla="*/ 1024098 w 2374241"/>
                        <a:gd name="connsiteY3" fmla="*/ 246582 h 3033022"/>
                        <a:gd name="connsiteX4" fmla="*/ 1344692 w 2374241"/>
                        <a:gd name="connsiteY4" fmla="*/ 0 h 3033022"/>
                        <a:gd name="connsiteX5" fmla="*/ 1819416 w 2374241"/>
                        <a:gd name="connsiteY5" fmla="*/ 357541 h 3033022"/>
                        <a:gd name="connsiteX6" fmla="*/ 1936554 w 2374241"/>
                        <a:gd name="connsiteY6" fmla="*/ 579464 h 3033022"/>
                        <a:gd name="connsiteX7" fmla="*/ 2207825 w 2374241"/>
                        <a:gd name="connsiteY7" fmla="*/ 653437 h 3033022"/>
                        <a:gd name="connsiteX8" fmla="*/ 2195495 w 2374241"/>
                        <a:gd name="connsiteY8" fmla="*/ 1719896 h 3033022"/>
                        <a:gd name="connsiteX9" fmla="*/ 2047528 w 2374241"/>
                        <a:gd name="connsiteY9" fmla="*/ 2391825 h 3033022"/>
                        <a:gd name="connsiteX10" fmla="*/ 1227552 w 2374241"/>
                        <a:gd name="connsiteY10" fmla="*/ 3032934 h 3033022"/>
                        <a:gd name="connsiteX11" fmla="*/ 358253 w 2374241"/>
                        <a:gd name="connsiteY11" fmla="*/ 2490457 h 3033022"/>
                        <a:gd name="connsiteX12" fmla="*/ 148634 w 2374241"/>
                        <a:gd name="connsiteY12" fmla="*/ 1436329 h 3033022"/>
                        <a:gd name="connsiteX0" fmla="*/ 148634 w 2374241"/>
                        <a:gd name="connsiteY0" fmla="*/ 1436329 h 3033022"/>
                        <a:gd name="connsiteX1" fmla="*/ 136305 w 2374241"/>
                        <a:gd name="connsiteY1" fmla="*/ 591793 h 3033022"/>
                        <a:gd name="connsiteX2" fmla="*/ 826811 w 2374241"/>
                        <a:gd name="connsiteY2" fmla="*/ 382201 h 3033022"/>
                        <a:gd name="connsiteX3" fmla="*/ 1024098 w 2374241"/>
                        <a:gd name="connsiteY3" fmla="*/ 246582 h 3033022"/>
                        <a:gd name="connsiteX4" fmla="*/ 1344692 w 2374241"/>
                        <a:gd name="connsiteY4" fmla="*/ 0 h 3033022"/>
                        <a:gd name="connsiteX5" fmla="*/ 1819416 w 2374241"/>
                        <a:gd name="connsiteY5" fmla="*/ 357541 h 3033022"/>
                        <a:gd name="connsiteX6" fmla="*/ 2207825 w 2374241"/>
                        <a:gd name="connsiteY6" fmla="*/ 653437 h 3033022"/>
                        <a:gd name="connsiteX7" fmla="*/ 2195495 w 2374241"/>
                        <a:gd name="connsiteY7" fmla="*/ 1719896 h 3033022"/>
                        <a:gd name="connsiteX8" fmla="*/ 2047528 w 2374241"/>
                        <a:gd name="connsiteY8" fmla="*/ 2391825 h 3033022"/>
                        <a:gd name="connsiteX9" fmla="*/ 1227552 w 2374241"/>
                        <a:gd name="connsiteY9" fmla="*/ 3032934 h 3033022"/>
                        <a:gd name="connsiteX10" fmla="*/ 358253 w 2374241"/>
                        <a:gd name="connsiteY10" fmla="*/ 2490457 h 3033022"/>
                        <a:gd name="connsiteX11" fmla="*/ 148634 w 2374241"/>
                        <a:gd name="connsiteY11" fmla="*/ 1436329 h 3033022"/>
                        <a:gd name="connsiteX0" fmla="*/ 148634 w 2374241"/>
                        <a:gd name="connsiteY0" fmla="*/ 1436329 h 3033022"/>
                        <a:gd name="connsiteX1" fmla="*/ 136305 w 2374241"/>
                        <a:gd name="connsiteY1" fmla="*/ 591793 h 3033022"/>
                        <a:gd name="connsiteX2" fmla="*/ 826811 w 2374241"/>
                        <a:gd name="connsiteY2" fmla="*/ 382201 h 3033022"/>
                        <a:gd name="connsiteX3" fmla="*/ 1024098 w 2374241"/>
                        <a:gd name="connsiteY3" fmla="*/ 246582 h 3033022"/>
                        <a:gd name="connsiteX4" fmla="*/ 1344692 w 2374241"/>
                        <a:gd name="connsiteY4" fmla="*/ 0 h 3033022"/>
                        <a:gd name="connsiteX5" fmla="*/ 1819416 w 2374241"/>
                        <a:gd name="connsiteY5" fmla="*/ 357541 h 3033022"/>
                        <a:gd name="connsiteX6" fmla="*/ 2207825 w 2374241"/>
                        <a:gd name="connsiteY6" fmla="*/ 653437 h 3033022"/>
                        <a:gd name="connsiteX7" fmla="*/ 2195495 w 2374241"/>
                        <a:gd name="connsiteY7" fmla="*/ 1719896 h 3033022"/>
                        <a:gd name="connsiteX8" fmla="*/ 2047528 w 2374241"/>
                        <a:gd name="connsiteY8" fmla="*/ 2391825 h 3033022"/>
                        <a:gd name="connsiteX9" fmla="*/ 1227552 w 2374241"/>
                        <a:gd name="connsiteY9" fmla="*/ 3032934 h 3033022"/>
                        <a:gd name="connsiteX10" fmla="*/ 358253 w 2374241"/>
                        <a:gd name="connsiteY10" fmla="*/ 2490457 h 3033022"/>
                        <a:gd name="connsiteX11" fmla="*/ 148634 w 2374241"/>
                        <a:gd name="connsiteY11" fmla="*/ 1436329 h 3033022"/>
                        <a:gd name="connsiteX0" fmla="*/ 148634 w 2374241"/>
                        <a:gd name="connsiteY0" fmla="*/ 1436329 h 3033022"/>
                        <a:gd name="connsiteX1" fmla="*/ 136305 w 2374241"/>
                        <a:gd name="connsiteY1" fmla="*/ 591793 h 3033022"/>
                        <a:gd name="connsiteX2" fmla="*/ 826811 w 2374241"/>
                        <a:gd name="connsiteY2" fmla="*/ 382201 h 3033022"/>
                        <a:gd name="connsiteX3" fmla="*/ 1024098 w 2374241"/>
                        <a:gd name="connsiteY3" fmla="*/ 246582 h 3033022"/>
                        <a:gd name="connsiteX4" fmla="*/ 1344692 w 2374241"/>
                        <a:gd name="connsiteY4" fmla="*/ 0 h 3033022"/>
                        <a:gd name="connsiteX5" fmla="*/ 1819416 w 2374241"/>
                        <a:gd name="connsiteY5" fmla="*/ 357541 h 3033022"/>
                        <a:gd name="connsiteX6" fmla="*/ 2207825 w 2374241"/>
                        <a:gd name="connsiteY6" fmla="*/ 653437 h 3033022"/>
                        <a:gd name="connsiteX7" fmla="*/ 2195495 w 2374241"/>
                        <a:gd name="connsiteY7" fmla="*/ 1719896 h 3033022"/>
                        <a:gd name="connsiteX8" fmla="*/ 2047528 w 2374241"/>
                        <a:gd name="connsiteY8" fmla="*/ 2391825 h 3033022"/>
                        <a:gd name="connsiteX9" fmla="*/ 1227552 w 2374241"/>
                        <a:gd name="connsiteY9" fmla="*/ 3032934 h 3033022"/>
                        <a:gd name="connsiteX10" fmla="*/ 358253 w 2374241"/>
                        <a:gd name="connsiteY10" fmla="*/ 2490457 h 3033022"/>
                        <a:gd name="connsiteX11" fmla="*/ 148634 w 2374241"/>
                        <a:gd name="connsiteY11" fmla="*/ 1436329 h 3033022"/>
                        <a:gd name="connsiteX0" fmla="*/ 148634 w 2374241"/>
                        <a:gd name="connsiteY0" fmla="*/ 1436329 h 3033022"/>
                        <a:gd name="connsiteX1" fmla="*/ 136305 w 2374241"/>
                        <a:gd name="connsiteY1" fmla="*/ 591793 h 3033022"/>
                        <a:gd name="connsiteX2" fmla="*/ 826811 w 2374241"/>
                        <a:gd name="connsiteY2" fmla="*/ 382201 h 3033022"/>
                        <a:gd name="connsiteX3" fmla="*/ 1024098 w 2374241"/>
                        <a:gd name="connsiteY3" fmla="*/ 246582 h 3033022"/>
                        <a:gd name="connsiteX4" fmla="*/ 1344692 w 2374241"/>
                        <a:gd name="connsiteY4" fmla="*/ 0 h 3033022"/>
                        <a:gd name="connsiteX5" fmla="*/ 1819416 w 2374241"/>
                        <a:gd name="connsiteY5" fmla="*/ 357541 h 3033022"/>
                        <a:gd name="connsiteX6" fmla="*/ 2207825 w 2374241"/>
                        <a:gd name="connsiteY6" fmla="*/ 653437 h 3033022"/>
                        <a:gd name="connsiteX7" fmla="*/ 2195495 w 2374241"/>
                        <a:gd name="connsiteY7" fmla="*/ 1719896 h 3033022"/>
                        <a:gd name="connsiteX8" fmla="*/ 2047528 w 2374241"/>
                        <a:gd name="connsiteY8" fmla="*/ 2391825 h 3033022"/>
                        <a:gd name="connsiteX9" fmla="*/ 1227552 w 2374241"/>
                        <a:gd name="connsiteY9" fmla="*/ 3032934 h 3033022"/>
                        <a:gd name="connsiteX10" fmla="*/ 358253 w 2374241"/>
                        <a:gd name="connsiteY10" fmla="*/ 2490457 h 3033022"/>
                        <a:gd name="connsiteX11" fmla="*/ 148634 w 2374241"/>
                        <a:gd name="connsiteY11" fmla="*/ 1436329 h 3033022"/>
                        <a:gd name="connsiteX0" fmla="*/ 179728 w 2405335"/>
                        <a:gd name="connsiteY0" fmla="*/ 1436329 h 3033022"/>
                        <a:gd name="connsiteX1" fmla="*/ 73136 w 2405335"/>
                        <a:gd name="connsiteY1" fmla="*/ 501064 h 3033022"/>
                        <a:gd name="connsiteX2" fmla="*/ 857905 w 2405335"/>
                        <a:gd name="connsiteY2" fmla="*/ 382201 h 3033022"/>
                        <a:gd name="connsiteX3" fmla="*/ 1055192 w 2405335"/>
                        <a:gd name="connsiteY3" fmla="*/ 246582 h 3033022"/>
                        <a:gd name="connsiteX4" fmla="*/ 1375786 w 2405335"/>
                        <a:gd name="connsiteY4" fmla="*/ 0 h 3033022"/>
                        <a:gd name="connsiteX5" fmla="*/ 1850510 w 2405335"/>
                        <a:gd name="connsiteY5" fmla="*/ 357541 h 3033022"/>
                        <a:gd name="connsiteX6" fmla="*/ 2238919 w 2405335"/>
                        <a:gd name="connsiteY6" fmla="*/ 653437 h 3033022"/>
                        <a:gd name="connsiteX7" fmla="*/ 2226589 w 2405335"/>
                        <a:gd name="connsiteY7" fmla="*/ 1719896 h 3033022"/>
                        <a:gd name="connsiteX8" fmla="*/ 2078622 w 2405335"/>
                        <a:gd name="connsiteY8" fmla="*/ 2391825 h 3033022"/>
                        <a:gd name="connsiteX9" fmla="*/ 1258646 w 2405335"/>
                        <a:gd name="connsiteY9" fmla="*/ 3032934 h 3033022"/>
                        <a:gd name="connsiteX10" fmla="*/ 389347 w 2405335"/>
                        <a:gd name="connsiteY10" fmla="*/ 2490457 h 3033022"/>
                        <a:gd name="connsiteX11" fmla="*/ 179728 w 2405335"/>
                        <a:gd name="connsiteY11" fmla="*/ 1436329 h 3033022"/>
                        <a:gd name="connsiteX0" fmla="*/ 179728 w 2405335"/>
                        <a:gd name="connsiteY0" fmla="*/ 1436329 h 3033022"/>
                        <a:gd name="connsiteX1" fmla="*/ 73136 w 2405335"/>
                        <a:gd name="connsiteY1" fmla="*/ 501064 h 3033022"/>
                        <a:gd name="connsiteX2" fmla="*/ 857905 w 2405335"/>
                        <a:gd name="connsiteY2" fmla="*/ 382201 h 3033022"/>
                        <a:gd name="connsiteX3" fmla="*/ 1055192 w 2405335"/>
                        <a:gd name="connsiteY3" fmla="*/ 246582 h 3033022"/>
                        <a:gd name="connsiteX4" fmla="*/ 1375786 w 2405335"/>
                        <a:gd name="connsiteY4" fmla="*/ 0 h 3033022"/>
                        <a:gd name="connsiteX5" fmla="*/ 1850510 w 2405335"/>
                        <a:gd name="connsiteY5" fmla="*/ 357541 h 3033022"/>
                        <a:gd name="connsiteX6" fmla="*/ 2238919 w 2405335"/>
                        <a:gd name="connsiteY6" fmla="*/ 653437 h 3033022"/>
                        <a:gd name="connsiteX7" fmla="*/ 2226589 w 2405335"/>
                        <a:gd name="connsiteY7" fmla="*/ 1719896 h 3033022"/>
                        <a:gd name="connsiteX8" fmla="*/ 2078622 w 2405335"/>
                        <a:gd name="connsiteY8" fmla="*/ 2391825 h 3033022"/>
                        <a:gd name="connsiteX9" fmla="*/ 1258646 w 2405335"/>
                        <a:gd name="connsiteY9" fmla="*/ 3032934 h 3033022"/>
                        <a:gd name="connsiteX10" fmla="*/ 389347 w 2405335"/>
                        <a:gd name="connsiteY10" fmla="*/ 2490457 h 3033022"/>
                        <a:gd name="connsiteX11" fmla="*/ 179728 w 2405335"/>
                        <a:gd name="connsiteY11" fmla="*/ 1436329 h 3033022"/>
                        <a:gd name="connsiteX0" fmla="*/ 156614 w 2382221"/>
                        <a:gd name="connsiteY0" fmla="*/ 1436329 h 3033022"/>
                        <a:gd name="connsiteX1" fmla="*/ 50022 w 2382221"/>
                        <a:gd name="connsiteY1" fmla="*/ 501064 h 3033022"/>
                        <a:gd name="connsiteX2" fmla="*/ 834791 w 2382221"/>
                        <a:gd name="connsiteY2" fmla="*/ 382201 h 3033022"/>
                        <a:gd name="connsiteX3" fmla="*/ 1032078 w 2382221"/>
                        <a:gd name="connsiteY3" fmla="*/ 246582 h 3033022"/>
                        <a:gd name="connsiteX4" fmla="*/ 1352672 w 2382221"/>
                        <a:gd name="connsiteY4" fmla="*/ 0 h 3033022"/>
                        <a:gd name="connsiteX5" fmla="*/ 1827396 w 2382221"/>
                        <a:gd name="connsiteY5" fmla="*/ 357541 h 3033022"/>
                        <a:gd name="connsiteX6" fmla="*/ 2215805 w 2382221"/>
                        <a:gd name="connsiteY6" fmla="*/ 653437 h 3033022"/>
                        <a:gd name="connsiteX7" fmla="*/ 2203475 w 2382221"/>
                        <a:gd name="connsiteY7" fmla="*/ 1719896 h 3033022"/>
                        <a:gd name="connsiteX8" fmla="*/ 2055508 w 2382221"/>
                        <a:gd name="connsiteY8" fmla="*/ 2391825 h 3033022"/>
                        <a:gd name="connsiteX9" fmla="*/ 1235532 w 2382221"/>
                        <a:gd name="connsiteY9" fmla="*/ 3032934 h 3033022"/>
                        <a:gd name="connsiteX10" fmla="*/ 366233 w 2382221"/>
                        <a:gd name="connsiteY10" fmla="*/ 2490457 h 3033022"/>
                        <a:gd name="connsiteX11" fmla="*/ 156614 w 2382221"/>
                        <a:gd name="connsiteY11" fmla="*/ 1436329 h 3033022"/>
                        <a:gd name="connsiteX0" fmla="*/ 156614 w 2382221"/>
                        <a:gd name="connsiteY0" fmla="*/ 1436329 h 3033022"/>
                        <a:gd name="connsiteX1" fmla="*/ 50022 w 2382221"/>
                        <a:gd name="connsiteY1" fmla="*/ 501064 h 3033022"/>
                        <a:gd name="connsiteX2" fmla="*/ 834791 w 2382221"/>
                        <a:gd name="connsiteY2" fmla="*/ 382201 h 3033022"/>
                        <a:gd name="connsiteX3" fmla="*/ 1032078 w 2382221"/>
                        <a:gd name="connsiteY3" fmla="*/ 246582 h 3033022"/>
                        <a:gd name="connsiteX4" fmla="*/ 1352672 w 2382221"/>
                        <a:gd name="connsiteY4" fmla="*/ 0 h 3033022"/>
                        <a:gd name="connsiteX5" fmla="*/ 1827396 w 2382221"/>
                        <a:gd name="connsiteY5" fmla="*/ 357541 h 3033022"/>
                        <a:gd name="connsiteX6" fmla="*/ 2215805 w 2382221"/>
                        <a:gd name="connsiteY6" fmla="*/ 653437 h 3033022"/>
                        <a:gd name="connsiteX7" fmla="*/ 2203475 w 2382221"/>
                        <a:gd name="connsiteY7" fmla="*/ 1719896 h 3033022"/>
                        <a:gd name="connsiteX8" fmla="*/ 2055508 w 2382221"/>
                        <a:gd name="connsiteY8" fmla="*/ 2391825 h 3033022"/>
                        <a:gd name="connsiteX9" fmla="*/ 1235532 w 2382221"/>
                        <a:gd name="connsiteY9" fmla="*/ 3032934 h 3033022"/>
                        <a:gd name="connsiteX10" fmla="*/ 366233 w 2382221"/>
                        <a:gd name="connsiteY10" fmla="*/ 2490457 h 3033022"/>
                        <a:gd name="connsiteX11" fmla="*/ 156614 w 2382221"/>
                        <a:gd name="connsiteY11" fmla="*/ 1436329 h 3033022"/>
                        <a:gd name="connsiteX0" fmla="*/ 191143 w 2416750"/>
                        <a:gd name="connsiteY0" fmla="*/ 1436329 h 3033022"/>
                        <a:gd name="connsiteX1" fmla="*/ 37419 w 2416750"/>
                        <a:gd name="connsiteY1" fmla="*/ 462180 h 3033022"/>
                        <a:gd name="connsiteX2" fmla="*/ 869320 w 2416750"/>
                        <a:gd name="connsiteY2" fmla="*/ 382201 h 3033022"/>
                        <a:gd name="connsiteX3" fmla="*/ 1066607 w 2416750"/>
                        <a:gd name="connsiteY3" fmla="*/ 246582 h 3033022"/>
                        <a:gd name="connsiteX4" fmla="*/ 1387201 w 2416750"/>
                        <a:gd name="connsiteY4" fmla="*/ 0 h 3033022"/>
                        <a:gd name="connsiteX5" fmla="*/ 1861925 w 2416750"/>
                        <a:gd name="connsiteY5" fmla="*/ 357541 h 3033022"/>
                        <a:gd name="connsiteX6" fmla="*/ 2250334 w 2416750"/>
                        <a:gd name="connsiteY6" fmla="*/ 653437 h 3033022"/>
                        <a:gd name="connsiteX7" fmla="*/ 2238004 w 2416750"/>
                        <a:gd name="connsiteY7" fmla="*/ 1719896 h 3033022"/>
                        <a:gd name="connsiteX8" fmla="*/ 2090037 w 2416750"/>
                        <a:gd name="connsiteY8" fmla="*/ 2391825 h 3033022"/>
                        <a:gd name="connsiteX9" fmla="*/ 1270061 w 2416750"/>
                        <a:gd name="connsiteY9" fmla="*/ 3032934 h 3033022"/>
                        <a:gd name="connsiteX10" fmla="*/ 400762 w 2416750"/>
                        <a:gd name="connsiteY10" fmla="*/ 2490457 h 3033022"/>
                        <a:gd name="connsiteX11" fmla="*/ 191143 w 2416750"/>
                        <a:gd name="connsiteY11" fmla="*/ 1436329 h 3033022"/>
                        <a:gd name="connsiteX0" fmla="*/ 225121 w 2450728"/>
                        <a:gd name="connsiteY0" fmla="*/ 1436329 h 3033022"/>
                        <a:gd name="connsiteX1" fmla="*/ 71397 w 2450728"/>
                        <a:gd name="connsiteY1" fmla="*/ 462180 h 3033022"/>
                        <a:gd name="connsiteX2" fmla="*/ 903298 w 2450728"/>
                        <a:gd name="connsiteY2" fmla="*/ 382201 h 3033022"/>
                        <a:gd name="connsiteX3" fmla="*/ 1100585 w 2450728"/>
                        <a:gd name="connsiteY3" fmla="*/ 246582 h 3033022"/>
                        <a:gd name="connsiteX4" fmla="*/ 1421179 w 2450728"/>
                        <a:gd name="connsiteY4" fmla="*/ 0 h 3033022"/>
                        <a:gd name="connsiteX5" fmla="*/ 1895903 w 2450728"/>
                        <a:gd name="connsiteY5" fmla="*/ 357541 h 3033022"/>
                        <a:gd name="connsiteX6" fmla="*/ 2284312 w 2450728"/>
                        <a:gd name="connsiteY6" fmla="*/ 653437 h 3033022"/>
                        <a:gd name="connsiteX7" fmla="*/ 2271982 w 2450728"/>
                        <a:gd name="connsiteY7" fmla="*/ 1719896 h 3033022"/>
                        <a:gd name="connsiteX8" fmla="*/ 2124015 w 2450728"/>
                        <a:gd name="connsiteY8" fmla="*/ 2391825 h 3033022"/>
                        <a:gd name="connsiteX9" fmla="*/ 1304039 w 2450728"/>
                        <a:gd name="connsiteY9" fmla="*/ 3032934 h 3033022"/>
                        <a:gd name="connsiteX10" fmla="*/ 434740 w 2450728"/>
                        <a:gd name="connsiteY10" fmla="*/ 2490457 h 3033022"/>
                        <a:gd name="connsiteX11" fmla="*/ 225121 w 2450728"/>
                        <a:gd name="connsiteY11" fmla="*/ 1436329 h 3033022"/>
                        <a:gd name="connsiteX0" fmla="*/ 205465 w 2431072"/>
                        <a:gd name="connsiteY0" fmla="*/ 1436329 h 3033022"/>
                        <a:gd name="connsiteX1" fmla="*/ 51741 w 2431072"/>
                        <a:gd name="connsiteY1" fmla="*/ 462180 h 3033022"/>
                        <a:gd name="connsiteX2" fmla="*/ 883642 w 2431072"/>
                        <a:gd name="connsiteY2" fmla="*/ 382201 h 3033022"/>
                        <a:gd name="connsiteX3" fmla="*/ 1080929 w 2431072"/>
                        <a:gd name="connsiteY3" fmla="*/ 246582 h 3033022"/>
                        <a:gd name="connsiteX4" fmla="*/ 1401523 w 2431072"/>
                        <a:gd name="connsiteY4" fmla="*/ 0 h 3033022"/>
                        <a:gd name="connsiteX5" fmla="*/ 1876247 w 2431072"/>
                        <a:gd name="connsiteY5" fmla="*/ 357541 h 3033022"/>
                        <a:gd name="connsiteX6" fmla="*/ 2264656 w 2431072"/>
                        <a:gd name="connsiteY6" fmla="*/ 653437 h 3033022"/>
                        <a:gd name="connsiteX7" fmla="*/ 2252326 w 2431072"/>
                        <a:gd name="connsiteY7" fmla="*/ 1719896 h 3033022"/>
                        <a:gd name="connsiteX8" fmla="*/ 2104359 w 2431072"/>
                        <a:gd name="connsiteY8" fmla="*/ 2391825 h 3033022"/>
                        <a:gd name="connsiteX9" fmla="*/ 1284383 w 2431072"/>
                        <a:gd name="connsiteY9" fmla="*/ 3032934 h 3033022"/>
                        <a:gd name="connsiteX10" fmla="*/ 415084 w 2431072"/>
                        <a:gd name="connsiteY10" fmla="*/ 2490457 h 3033022"/>
                        <a:gd name="connsiteX11" fmla="*/ 205465 w 2431072"/>
                        <a:gd name="connsiteY11" fmla="*/ 1436329 h 3033022"/>
                        <a:gd name="connsiteX0" fmla="*/ 205465 w 2431072"/>
                        <a:gd name="connsiteY0" fmla="*/ 1436329 h 3033022"/>
                        <a:gd name="connsiteX1" fmla="*/ 51741 w 2431072"/>
                        <a:gd name="connsiteY1" fmla="*/ 462180 h 3033022"/>
                        <a:gd name="connsiteX2" fmla="*/ 883642 w 2431072"/>
                        <a:gd name="connsiteY2" fmla="*/ 382201 h 3033022"/>
                        <a:gd name="connsiteX3" fmla="*/ 1080929 w 2431072"/>
                        <a:gd name="connsiteY3" fmla="*/ 246582 h 3033022"/>
                        <a:gd name="connsiteX4" fmla="*/ 1401523 w 2431072"/>
                        <a:gd name="connsiteY4" fmla="*/ 0 h 3033022"/>
                        <a:gd name="connsiteX5" fmla="*/ 1876247 w 2431072"/>
                        <a:gd name="connsiteY5" fmla="*/ 357541 h 3033022"/>
                        <a:gd name="connsiteX6" fmla="*/ 2264656 w 2431072"/>
                        <a:gd name="connsiteY6" fmla="*/ 653437 h 3033022"/>
                        <a:gd name="connsiteX7" fmla="*/ 2252326 w 2431072"/>
                        <a:gd name="connsiteY7" fmla="*/ 1719896 h 3033022"/>
                        <a:gd name="connsiteX8" fmla="*/ 2104359 w 2431072"/>
                        <a:gd name="connsiteY8" fmla="*/ 2391825 h 3033022"/>
                        <a:gd name="connsiteX9" fmla="*/ 1284383 w 2431072"/>
                        <a:gd name="connsiteY9" fmla="*/ 3032934 h 3033022"/>
                        <a:gd name="connsiteX10" fmla="*/ 415084 w 2431072"/>
                        <a:gd name="connsiteY10" fmla="*/ 2490457 h 3033022"/>
                        <a:gd name="connsiteX11" fmla="*/ 205465 w 2431072"/>
                        <a:gd name="connsiteY11" fmla="*/ 1436329 h 3033022"/>
                        <a:gd name="connsiteX0" fmla="*/ 205465 w 2431072"/>
                        <a:gd name="connsiteY0" fmla="*/ 1488174 h 3084867"/>
                        <a:gd name="connsiteX1" fmla="*/ 51741 w 2431072"/>
                        <a:gd name="connsiteY1" fmla="*/ 514025 h 3084867"/>
                        <a:gd name="connsiteX2" fmla="*/ 883642 w 2431072"/>
                        <a:gd name="connsiteY2" fmla="*/ 434046 h 3084867"/>
                        <a:gd name="connsiteX3" fmla="*/ 1080929 w 2431072"/>
                        <a:gd name="connsiteY3" fmla="*/ 298427 h 3084867"/>
                        <a:gd name="connsiteX4" fmla="*/ 1436873 w 2431072"/>
                        <a:gd name="connsiteY4" fmla="*/ 0 h 3084867"/>
                        <a:gd name="connsiteX5" fmla="*/ 1876247 w 2431072"/>
                        <a:gd name="connsiteY5" fmla="*/ 409386 h 3084867"/>
                        <a:gd name="connsiteX6" fmla="*/ 2264656 w 2431072"/>
                        <a:gd name="connsiteY6" fmla="*/ 705282 h 3084867"/>
                        <a:gd name="connsiteX7" fmla="*/ 2252326 w 2431072"/>
                        <a:gd name="connsiteY7" fmla="*/ 1771741 h 3084867"/>
                        <a:gd name="connsiteX8" fmla="*/ 2104359 w 2431072"/>
                        <a:gd name="connsiteY8" fmla="*/ 2443670 h 3084867"/>
                        <a:gd name="connsiteX9" fmla="*/ 1284383 w 2431072"/>
                        <a:gd name="connsiteY9" fmla="*/ 3084779 h 3084867"/>
                        <a:gd name="connsiteX10" fmla="*/ 415084 w 2431072"/>
                        <a:gd name="connsiteY10" fmla="*/ 2542302 h 3084867"/>
                        <a:gd name="connsiteX11" fmla="*/ 205465 w 2431072"/>
                        <a:gd name="connsiteY11" fmla="*/ 1488174 h 3084867"/>
                        <a:gd name="connsiteX0" fmla="*/ 205465 w 2431072"/>
                        <a:gd name="connsiteY0" fmla="*/ 1488174 h 3084867"/>
                        <a:gd name="connsiteX1" fmla="*/ 51741 w 2431072"/>
                        <a:gd name="connsiteY1" fmla="*/ 514025 h 3084867"/>
                        <a:gd name="connsiteX2" fmla="*/ 883642 w 2431072"/>
                        <a:gd name="connsiteY2" fmla="*/ 434046 h 3084867"/>
                        <a:gd name="connsiteX3" fmla="*/ 1080929 w 2431072"/>
                        <a:gd name="connsiteY3" fmla="*/ 298427 h 3084867"/>
                        <a:gd name="connsiteX4" fmla="*/ 1436873 w 2431072"/>
                        <a:gd name="connsiteY4" fmla="*/ 0 h 3084867"/>
                        <a:gd name="connsiteX5" fmla="*/ 1876247 w 2431072"/>
                        <a:gd name="connsiteY5" fmla="*/ 409386 h 3084867"/>
                        <a:gd name="connsiteX6" fmla="*/ 2252873 w 2431072"/>
                        <a:gd name="connsiteY6" fmla="*/ 653437 h 3084867"/>
                        <a:gd name="connsiteX7" fmla="*/ 2252326 w 2431072"/>
                        <a:gd name="connsiteY7" fmla="*/ 1771741 h 3084867"/>
                        <a:gd name="connsiteX8" fmla="*/ 2104359 w 2431072"/>
                        <a:gd name="connsiteY8" fmla="*/ 2443670 h 3084867"/>
                        <a:gd name="connsiteX9" fmla="*/ 1284383 w 2431072"/>
                        <a:gd name="connsiteY9" fmla="*/ 3084779 h 3084867"/>
                        <a:gd name="connsiteX10" fmla="*/ 415084 w 2431072"/>
                        <a:gd name="connsiteY10" fmla="*/ 2542302 h 3084867"/>
                        <a:gd name="connsiteX11" fmla="*/ 205465 w 2431072"/>
                        <a:gd name="connsiteY11" fmla="*/ 1488174 h 3084867"/>
                        <a:gd name="connsiteX0" fmla="*/ 205465 w 2431072"/>
                        <a:gd name="connsiteY0" fmla="*/ 1488174 h 3084867"/>
                        <a:gd name="connsiteX1" fmla="*/ 51741 w 2431072"/>
                        <a:gd name="connsiteY1" fmla="*/ 514025 h 3084867"/>
                        <a:gd name="connsiteX2" fmla="*/ 883642 w 2431072"/>
                        <a:gd name="connsiteY2" fmla="*/ 434046 h 3084867"/>
                        <a:gd name="connsiteX3" fmla="*/ 1080929 w 2431072"/>
                        <a:gd name="connsiteY3" fmla="*/ 298427 h 3084867"/>
                        <a:gd name="connsiteX4" fmla="*/ 1436873 w 2431072"/>
                        <a:gd name="connsiteY4" fmla="*/ 0 h 3084867"/>
                        <a:gd name="connsiteX5" fmla="*/ 1876247 w 2431072"/>
                        <a:gd name="connsiteY5" fmla="*/ 409386 h 3084867"/>
                        <a:gd name="connsiteX6" fmla="*/ 2252873 w 2431072"/>
                        <a:gd name="connsiteY6" fmla="*/ 653437 h 3084867"/>
                        <a:gd name="connsiteX7" fmla="*/ 2252326 w 2431072"/>
                        <a:gd name="connsiteY7" fmla="*/ 1771741 h 3084867"/>
                        <a:gd name="connsiteX8" fmla="*/ 2104359 w 2431072"/>
                        <a:gd name="connsiteY8" fmla="*/ 2443670 h 3084867"/>
                        <a:gd name="connsiteX9" fmla="*/ 1284383 w 2431072"/>
                        <a:gd name="connsiteY9" fmla="*/ 3084779 h 3084867"/>
                        <a:gd name="connsiteX10" fmla="*/ 415084 w 2431072"/>
                        <a:gd name="connsiteY10" fmla="*/ 2542302 h 3084867"/>
                        <a:gd name="connsiteX11" fmla="*/ 205465 w 2431072"/>
                        <a:gd name="connsiteY11" fmla="*/ 1488174 h 3084867"/>
                        <a:gd name="connsiteX0" fmla="*/ 205465 w 2431072"/>
                        <a:gd name="connsiteY0" fmla="*/ 1488174 h 3084867"/>
                        <a:gd name="connsiteX1" fmla="*/ 51741 w 2431072"/>
                        <a:gd name="connsiteY1" fmla="*/ 514025 h 3084867"/>
                        <a:gd name="connsiteX2" fmla="*/ 883642 w 2431072"/>
                        <a:gd name="connsiteY2" fmla="*/ 434046 h 3084867"/>
                        <a:gd name="connsiteX3" fmla="*/ 1080929 w 2431072"/>
                        <a:gd name="connsiteY3" fmla="*/ 298427 h 3084867"/>
                        <a:gd name="connsiteX4" fmla="*/ 1436873 w 2431072"/>
                        <a:gd name="connsiteY4" fmla="*/ 0 h 3084867"/>
                        <a:gd name="connsiteX5" fmla="*/ 1876247 w 2431072"/>
                        <a:gd name="connsiteY5" fmla="*/ 409386 h 3084867"/>
                        <a:gd name="connsiteX6" fmla="*/ 2288223 w 2431072"/>
                        <a:gd name="connsiteY6" fmla="*/ 692320 h 3084867"/>
                        <a:gd name="connsiteX7" fmla="*/ 2252326 w 2431072"/>
                        <a:gd name="connsiteY7" fmla="*/ 1771741 h 3084867"/>
                        <a:gd name="connsiteX8" fmla="*/ 2104359 w 2431072"/>
                        <a:gd name="connsiteY8" fmla="*/ 2443670 h 3084867"/>
                        <a:gd name="connsiteX9" fmla="*/ 1284383 w 2431072"/>
                        <a:gd name="connsiteY9" fmla="*/ 3084779 h 3084867"/>
                        <a:gd name="connsiteX10" fmla="*/ 415084 w 2431072"/>
                        <a:gd name="connsiteY10" fmla="*/ 2542302 h 3084867"/>
                        <a:gd name="connsiteX11" fmla="*/ 205465 w 2431072"/>
                        <a:gd name="connsiteY11" fmla="*/ 1488174 h 3084867"/>
                        <a:gd name="connsiteX0" fmla="*/ 205465 w 2431072"/>
                        <a:gd name="connsiteY0" fmla="*/ 1488174 h 3084867"/>
                        <a:gd name="connsiteX1" fmla="*/ 51741 w 2431072"/>
                        <a:gd name="connsiteY1" fmla="*/ 514025 h 3084867"/>
                        <a:gd name="connsiteX2" fmla="*/ 883642 w 2431072"/>
                        <a:gd name="connsiteY2" fmla="*/ 434046 h 3084867"/>
                        <a:gd name="connsiteX3" fmla="*/ 1080929 w 2431072"/>
                        <a:gd name="connsiteY3" fmla="*/ 298427 h 3084867"/>
                        <a:gd name="connsiteX4" fmla="*/ 1436873 w 2431072"/>
                        <a:gd name="connsiteY4" fmla="*/ 0 h 3084867"/>
                        <a:gd name="connsiteX5" fmla="*/ 1876247 w 2431072"/>
                        <a:gd name="connsiteY5" fmla="*/ 409386 h 3084867"/>
                        <a:gd name="connsiteX6" fmla="*/ 2288223 w 2431072"/>
                        <a:gd name="connsiteY6" fmla="*/ 692320 h 3084867"/>
                        <a:gd name="connsiteX7" fmla="*/ 2252326 w 2431072"/>
                        <a:gd name="connsiteY7" fmla="*/ 1771741 h 3084867"/>
                        <a:gd name="connsiteX8" fmla="*/ 2104359 w 2431072"/>
                        <a:gd name="connsiteY8" fmla="*/ 2443670 h 3084867"/>
                        <a:gd name="connsiteX9" fmla="*/ 1284383 w 2431072"/>
                        <a:gd name="connsiteY9" fmla="*/ 3084779 h 3084867"/>
                        <a:gd name="connsiteX10" fmla="*/ 415084 w 2431072"/>
                        <a:gd name="connsiteY10" fmla="*/ 2542302 h 3084867"/>
                        <a:gd name="connsiteX11" fmla="*/ 205465 w 2431072"/>
                        <a:gd name="connsiteY11" fmla="*/ 1488174 h 3084867"/>
                        <a:gd name="connsiteX0" fmla="*/ 213800 w 2439407"/>
                        <a:gd name="connsiteY0" fmla="*/ 1488174 h 3084867"/>
                        <a:gd name="connsiteX1" fmla="*/ 60076 w 2439407"/>
                        <a:gd name="connsiteY1" fmla="*/ 514025 h 3084867"/>
                        <a:gd name="connsiteX2" fmla="*/ 891977 w 2439407"/>
                        <a:gd name="connsiteY2" fmla="*/ 434046 h 3084867"/>
                        <a:gd name="connsiteX3" fmla="*/ 1089264 w 2439407"/>
                        <a:gd name="connsiteY3" fmla="*/ 298427 h 3084867"/>
                        <a:gd name="connsiteX4" fmla="*/ 1445208 w 2439407"/>
                        <a:gd name="connsiteY4" fmla="*/ 0 h 3084867"/>
                        <a:gd name="connsiteX5" fmla="*/ 1884582 w 2439407"/>
                        <a:gd name="connsiteY5" fmla="*/ 409386 h 3084867"/>
                        <a:gd name="connsiteX6" fmla="*/ 2296558 w 2439407"/>
                        <a:gd name="connsiteY6" fmla="*/ 692320 h 3084867"/>
                        <a:gd name="connsiteX7" fmla="*/ 2260661 w 2439407"/>
                        <a:gd name="connsiteY7" fmla="*/ 1771741 h 3084867"/>
                        <a:gd name="connsiteX8" fmla="*/ 2112694 w 2439407"/>
                        <a:gd name="connsiteY8" fmla="*/ 2443670 h 3084867"/>
                        <a:gd name="connsiteX9" fmla="*/ 1292718 w 2439407"/>
                        <a:gd name="connsiteY9" fmla="*/ 3084779 h 3084867"/>
                        <a:gd name="connsiteX10" fmla="*/ 423419 w 2439407"/>
                        <a:gd name="connsiteY10" fmla="*/ 2542302 h 3084867"/>
                        <a:gd name="connsiteX11" fmla="*/ 213800 w 2439407"/>
                        <a:gd name="connsiteY11" fmla="*/ 1488174 h 3084867"/>
                        <a:gd name="connsiteX0" fmla="*/ 208560 w 2434167"/>
                        <a:gd name="connsiteY0" fmla="*/ 1488174 h 3084867"/>
                        <a:gd name="connsiteX1" fmla="*/ 54836 w 2434167"/>
                        <a:gd name="connsiteY1" fmla="*/ 514025 h 3084867"/>
                        <a:gd name="connsiteX2" fmla="*/ 886737 w 2434167"/>
                        <a:gd name="connsiteY2" fmla="*/ 434046 h 3084867"/>
                        <a:gd name="connsiteX3" fmla="*/ 1084024 w 2434167"/>
                        <a:gd name="connsiteY3" fmla="*/ 298427 h 3084867"/>
                        <a:gd name="connsiteX4" fmla="*/ 1439968 w 2434167"/>
                        <a:gd name="connsiteY4" fmla="*/ 0 h 3084867"/>
                        <a:gd name="connsiteX5" fmla="*/ 1879342 w 2434167"/>
                        <a:gd name="connsiteY5" fmla="*/ 409386 h 3084867"/>
                        <a:gd name="connsiteX6" fmla="*/ 2291318 w 2434167"/>
                        <a:gd name="connsiteY6" fmla="*/ 692320 h 3084867"/>
                        <a:gd name="connsiteX7" fmla="*/ 2255421 w 2434167"/>
                        <a:gd name="connsiteY7" fmla="*/ 1771741 h 3084867"/>
                        <a:gd name="connsiteX8" fmla="*/ 2107454 w 2434167"/>
                        <a:gd name="connsiteY8" fmla="*/ 2443670 h 3084867"/>
                        <a:gd name="connsiteX9" fmla="*/ 1287478 w 2434167"/>
                        <a:gd name="connsiteY9" fmla="*/ 3084779 h 3084867"/>
                        <a:gd name="connsiteX10" fmla="*/ 418179 w 2434167"/>
                        <a:gd name="connsiteY10" fmla="*/ 2542302 h 3084867"/>
                        <a:gd name="connsiteX11" fmla="*/ 208560 w 2434167"/>
                        <a:gd name="connsiteY11" fmla="*/ 1488174 h 3084867"/>
                        <a:gd name="connsiteX0" fmla="*/ 231999 w 2457606"/>
                        <a:gd name="connsiteY0" fmla="*/ 1488174 h 3084867"/>
                        <a:gd name="connsiteX1" fmla="*/ 78275 w 2457606"/>
                        <a:gd name="connsiteY1" fmla="*/ 514025 h 3084867"/>
                        <a:gd name="connsiteX2" fmla="*/ 910176 w 2457606"/>
                        <a:gd name="connsiteY2" fmla="*/ 434046 h 3084867"/>
                        <a:gd name="connsiteX3" fmla="*/ 1107463 w 2457606"/>
                        <a:gd name="connsiteY3" fmla="*/ 298427 h 3084867"/>
                        <a:gd name="connsiteX4" fmla="*/ 1463407 w 2457606"/>
                        <a:gd name="connsiteY4" fmla="*/ 0 h 3084867"/>
                        <a:gd name="connsiteX5" fmla="*/ 1902781 w 2457606"/>
                        <a:gd name="connsiteY5" fmla="*/ 409386 h 3084867"/>
                        <a:gd name="connsiteX6" fmla="*/ 2314757 w 2457606"/>
                        <a:gd name="connsiteY6" fmla="*/ 692320 h 3084867"/>
                        <a:gd name="connsiteX7" fmla="*/ 2278860 w 2457606"/>
                        <a:gd name="connsiteY7" fmla="*/ 1771741 h 3084867"/>
                        <a:gd name="connsiteX8" fmla="*/ 2130893 w 2457606"/>
                        <a:gd name="connsiteY8" fmla="*/ 2443670 h 3084867"/>
                        <a:gd name="connsiteX9" fmla="*/ 1310917 w 2457606"/>
                        <a:gd name="connsiteY9" fmla="*/ 3084779 h 3084867"/>
                        <a:gd name="connsiteX10" fmla="*/ 441618 w 2457606"/>
                        <a:gd name="connsiteY10" fmla="*/ 2542302 h 3084867"/>
                        <a:gd name="connsiteX11" fmla="*/ 231999 w 2457606"/>
                        <a:gd name="connsiteY11" fmla="*/ 1488174 h 3084867"/>
                        <a:gd name="connsiteX0" fmla="*/ 184899 w 2410506"/>
                        <a:gd name="connsiteY0" fmla="*/ 1488174 h 3084867"/>
                        <a:gd name="connsiteX1" fmla="*/ 31175 w 2410506"/>
                        <a:gd name="connsiteY1" fmla="*/ 514025 h 3084867"/>
                        <a:gd name="connsiteX2" fmla="*/ 863076 w 2410506"/>
                        <a:gd name="connsiteY2" fmla="*/ 434046 h 3084867"/>
                        <a:gd name="connsiteX3" fmla="*/ 1060363 w 2410506"/>
                        <a:gd name="connsiteY3" fmla="*/ 298427 h 3084867"/>
                        <a:gd name="connsiteX4" fmla="*/ 1416307 w 2410506"/>
                        <a:gd name="connsiteY4" fmla="*/ 0 h 3084867"/>
                        <a:gd name="connsiteX5" fmla="*/ 1855681 w 2410506"/>
                        <a:gd name="connsiteY5" fmla="*/ 409386 h 3084867"/>
                        <a:gd name="connsiteX6" fmla="*/ 2267657 w 2410506"/>
                        <a:gd name="connsiteY6" fmla="*/ 692320 h 3084867"/>
                        <a:gd name="connsiteX7" fmla="*/ 2231760 w 2410506"/>
                        <a:gd name="connsiteY7" fmla="*/ 1771741 h 3084867"/>
                        <a:gd name="connsiteX8" fmla="*/ 2083793 w 2410506"/>
                        <a:gd name="connsiteY8" fmla="*/ 2443670 h 3084867"/>
                        <a:gd name="connsiteX9" fmla="*/ 1263817 w 2410506"/>
                        <a:gd name="connsiteY9" fmla="*/ 3084779 h 3084867"/>
                        <a:gd name="connsiteX10" fmla="*/ 394518 w 2410506"/>
                        <a:gd name="connsiteY10" fmla="*/ 2542302 h 3084867"/>
                        <a:gd name="connsiteX11" fmla="*/ 184899 w 2410506"/>
                        <a:gd name="connsiteY11" fmla="*/ 1488174 h 3084867"/>
                        <a:gd name="connsiteX0" fmla="*/ 153724 w 2379331"/>
                        <a:gd name="connsiteY0" fmla="*/ 1488174 h 3084867"/>
                        <a:gd name="connsiteX1" fmla="*/ 0 w 2379331"/>
                        <a:gd name="connsiteY1" fmla="*/ 514025 h 3084867"/>
                        <a:gd name="connsiteX2" fmla="*/ 831901 w 2379331"/>
                        <a:gd name="connsiteY2" fmla="*/ 434046 h 3084867"/>
                        <a:gd name="connsiteX3" fmla="*/ 1029188 w 2379331"/>
                        <a:gd name="connsiteY3" fmla="*/ 298427 h 3084867"/>
                        <a:gd name="connsiteX4" fmla="*/ 1385132 w 2379331"/>
                        <a:gd name="connsiteY4" fmla="*/ 0 h 3084867"/>
                        <a:gd name="connsiteX5" fmla="*/ 1824506 w 2379331"/>
                        <a:gd name="connsiteY5" fmla="*/ 409386 h 3084867"/>
                        <a:gd name="connsiteX6" fmla="*/ 2236482 w 2379331"/>
                        <a:gd name="connsiteY6" fmla="*/ 692320 h 3084867"/>
                        <a:gd name="connsiteX7" fmla="*/ 2200585 w 2379331"/>
                        <a:gd name="connsiteY7" fmla="*/ 1771741 h 3084867"/>
                        <a:gd name="connsiteX8" fmla="*/ 2052618 w 2379331"/>
                        <a:gd name="connsiteY8" fmla="*/ 2443670 h 3084867"/>
                        <a:gd name="connsiteX9" fmla="*/ 1232642 w 2379331"/>
                        <a:gd name="connsiteY9" fmla="*/ 3084779 h 3084867"/>
                        <a:gd name="connsiteX10" fmla="*/ 363343 w 2379331"/>
                        <a:gd name="connsiteY10" fmla="*/ 2542302 h 3084867"/>
                        <a:gd name="connsiteX11" fmla="*/ 153724 w 2379331"/>
                        <a:gd name="connsiteY11" fmla="*/ 1488174 h 3084867"/>
                        <a:gd name="connsiteX0" fmla="*/ 153724 w 2360250"/>
                        <a:gd name="connsiteY0" fmla="*/ 1488174 h 3084867"/>
                        <a:gd name="connsiteX1" fmla="*/ 0 w 2360250"/>
                        <a:gd name="connsiteY1" fmla="*/ 514025 h 3084867"/>
                        <a:gd name="connsiteX2" fmla="*/ 831901 w 2360250"/>
                        <a:gd name="connsiteY2" fmla="*/ 434046 h 3084867"/>
                        <a:gd name="connsiteX3" fmla="*/ 1029188 w 2360250"/>
                        <a:gd name="connsiteY3" fmla="*/ 298427 h 3084867"/>
                        <a:gd name="connsiteX4" fmla="*/ 1385132 w 2360250"/>
                        <a:gd name="connsiteY4" fmla="*/ 0 h 3084867"/>
                        <a:gd name="connsiteX5" fmla="*/ 1824506 w 2360250"/>
                        <a:gd name="connsiteY5" fmla="*/ 409386 h 3084867"/>
                        <a:gd name="connsiteX6" fmla="*/ 2236482 w 2360250"/>
                        <a:gd name="connsiteY6" fmla="*/ 692320 h 3084867"/>
                        <a:gd name="connsiteX7" fmla="*/ 2153452 w 2360250"/>
                        <a:gd name="connsiteY7" fmla="*/ 1706934 h 3084867"/>
                        <a:gd name="connsiteX8" fmla="*/ 2052618 w 2360250"/>
                        <a:gd name="connsiteY8" fmla="*/ 2443670 h 3084867"/>
                        <a:gd name="connsiteX9" fmla="*/ 1232642 w 2360250"/>
                        <a:gd name="connsiteY9" fmla="*/ 3084779 h 3084867"/>
                        <a:gd name="connsiteX10" fmla="*/ 363343 w 2360250"/>
                        <a:gd name="connsiteY10" fmla="*/ 2542302 h 3084867"/>
                        <a:gd name="connsiteX11" fmla="*/ 153724 w 2360250"/>
                        <a:gd name="connsiteY11" fmla="*/ 1488174 h 3084867"/>
                        <a:gd name="connsiteX0" fmla="*/ 153724 w 2353068"/>
                        <a:gd name="connsiteY0" fmla="*/ 1488174 h 3084867"/>
                        <a:gd name="connsiteX1" fmla="*/ 0 w 2353068"/>
                        <a:gd name="connsiteY1" fmla="*/ 514025 h 3084867"/>
                        <a:gd name="connsiteX2" fmla="*/ 831901 w 2353068"/>
                        <a:gd name="connsiteY2" fmla="*/ 434046 h 3084867"/>
                        <a:gd name="connsiteX3" fmla="*/ 1029188 w 2353068"/>
                        <a:gd name="connsiteY3" fmla="*/ 298427 h 3084867"/>
                        <a:gd name="connsiteX4" fmla="*/ 1385132 w 2353068"/>
                        <a:gd name="connsiteY4" fmla="*/ 0 h 3084867"/>
                        <a:gd name="connsiteX5" fmla="*/ 1824506 w 2353068"/>
                        <a:gd name="connsiteY5" fmla="*/ 409386 h 3084867"/>
                        <a:gd name="connsiteX6" fmla="*/ 2236482 w 2353068"/>
                        <a:gd name="connsiteY6" fmla="*/ 692320 h 3084867"/>
                        <a:gd name="connsiteX7" fmla="*/ 2153452 w 2353068"/>
                        <a:gd name="connsiteY7" fmla="*/ 1706934 h 3084867"/>
                        <a:gd name="connsiteX8" fmla="*/ 2052618 w 2353068"/>
                        <a:gd name="connsiteY8" fmla="*/ 2443670 h 3084867"/>
                        <a:gd name="connsiteX9" fmla="*/ 1232642 w 2353068"/>
                        <a:gd name="connsiteY9" fmla="*/ 3084779 h 3084867"/>
                        <a:gd name="connsiteX10" fmla="*/ 363343 w 2353068"/>
                        <a:gd name="connsiteY10" fmla="*/ 2542302 h 3084867"/>
                        <a:gd name="connsiteX11" fmla="*/ 153724 w 2353068"/>
                        <a:gd name="connsiteY11" fmla="*/ 1488174 h 3084867"/>
                        <a:gd name="connsiteX0" fmla="*/ 153724 w 2353068"/>
                        <a:gd name="connsiteY0" fmla="*/ 1488174 h 3084867"/>
                        <a:gd name="connsiteX1" fmla="*/ 0 w 2353068"/>
                        <a:gd name="connsiteY1" fmla="*/ 514025 h 3084867"/>
                        <a:gd name="connsiteX2" fmla="*/ 831901 w 2353068"/>
                        <a:gd name="connsiteY2" fmla="*/ 434046 h 3084867"/>
                        <a:gd name="connsiteX3" fmla="*/ 1029188 w 2353068"/>
                        <a:gd name="connsiteY3" fmla="*/ 298427 h 3084867"/>
                        <a:gd name="connsiteX4" fmla="*/ 1385132 w 2353068"/>
                        <a:gd name="connsiteY4" fmla="*/ 0 h 3084867"/>
                        <a:gd name="connsiteX5" fmla="*/ 1824506 w 2353068"/>
                        <a:gd name="connsiteY5" fmla="*/ 409386 h 3084867"/>
                        <a:gd name="connsiteX6" fmla="*/ 2236482 w 2353068"/>
                        <a:gd name="connsiteY6" fmla="*/ 692320 h 3084867"/>
                        <a:gd name="connsiteX7" fmla="*/ 2153452 w 2353068"/>
                        <a:gd name="connsiteY7" fmla="*/ 1706934 h 3084867"/>
                        <a:gd name="connsiteX8" fmla="*/ 2052618 w 2353068"/>
                        <a:gd name="connsiteY8" fmla="*/ 2443670 h 3084867"/>
                        <a:gd name="connsiteX9" fmla="*/ 1232642 w 2353068"/>
                        <a:gd name="connsiteY9" fmla="*/ 3084779 h 3084867"/>
                        <a:gd name="connsiteX10" fmla="*/ 363343 w 2353068"/>
                        <a:gd name="connsiteY10" fmla="*/ 2542302 h 3084867"/>
                        <a:gd name="connsiteX11" fmla="*/ 153724 w 2353068"/>
                        <a:gd name="connsiteY11" fmla="*/ 1488174 h 3084867"/>
                        <a:gd name="connsiteX0" fmla="*/ 153724 w 2346081"/>
                        <a:gd name="connsiteY0" fmla="*/ 1488174 h 3084867"/>
                        <a:gd name="connsiteX1" fmla="*/ 0 w 2346081"/>
                        <a:gd name="connsiteY1" fmla="*/ 514025 h 3084867"/>
                        <a:gd name="connsiteX2" fmla="*/ 831901 w 2346081"/>
                        <a:gd name="connsiteY2" fmla="*/ 434046 h 3084867"/>
                        <a:gd name="connsiteX3" fmla="*/ 1029188 w 2346081"/>
                        <a:gd name="connsiteY3" fmla="*/ 298427 h 3084867"/>
                        <a:gd name="connsiteX4" fmla="*/ 1385132 w 2346081"/>
                        <a:gd name="connsiteY4" fmla="*/ 0 h 3084867"/>
                        <a:gd name="connsiteX5" fmla="*/ 1824506 w 2346081"/>
                        <a:gd name="connsiteY5" fmla="*/ 409386 h 3084867"/>
                        <a:gd name="connsiteX6" fmla="*/ 2236482 w 2346081"/>
                        <a:gd name="connsiteY6" fmla="*/ 692320 h 3084867"/>
                        <a:gd name="connsiteX7" fmla="*/ 2153452 w 2346081"/>
                        <a:gd name="connsiteY7" fmla="*/ 1706934 h 3084867"/>
                        <a:gd name="connsiteX8" fmla="*/ 2052618 w 2346081"/>
                        <a:gd name="connsiteY8" fmla="*/ 2443670 h 3084867"/>
                        <a:gd name="connsiteX9" fmla="*/ 1232642 w 2346081"/>
                        <a:gd name="connsiteY9" fmla="*/ 3084779 h 3084867"/>
                        <a:gd name="connsiteX10" fmla="*/ 363343 w 2346081"/>
                        <a:gd name="connsiteY10" fmla="*/ 2542302 h 3084867"/>
                        <a:gd name="connsiteX11" fmla="*/ 153724 w 2346081"/>
                        <a:gd name="connsiteY11" fmla="*/ 1488174 h 3084867"/>
                        <a:gd name="connsiteX0" fmla="*/ 153724 w 2329497"/>
                        <a:gd name="connsiteY0" fmla="*/ 1488174 h 3084867"/>
                        <a:gd name="connsiteX1" fmla="*/ 0 w 2329497"/>
                        <a:gd name="connsiteY1" fmla="*/ 514025 h 3084867"/>
                        <a:gd name="connsiteX2" fmla="*/ 831901 w 2329497"/>
                        <a:gd name="connsiteY2" fmla="*/ 434046 h 3084867"/>
                        <a:gd name="connsiteX3" fmla="*/ 1029188 w 2329497"/>
                        <a:gd name="connsiteY3" fmla="*/ 298427 h 3084867"/>
                        <a:gd name="connsiteX4" fmla="*/ 1385132 w 2329497"/>
                        <a:gd name="connsiteY4" fmla="*/ 0 h 3084867"/>
                        <a:gd name="connsiteX5" fmla="*/ 1824506 w 2329497"/>
                        <a:gd name="connsiteY5" fmla="*/ 409386 h 3084867"/>
                        <a:gd name="connsiteX6" fmla="*/ 2236482 w 2329497"/>
                        <a:gd name="connsiteY6" fmla="*/ 692320 h 3084867"/>
                        <a:gd name="connsiteX7" fmla="*/ 2059188 w 2329497"/>
                        <a:gd name="connsiteY7" fmla="*/ 1719896 h 3084867"/>
                        <a:gd name="connsiteX8" fmla="*/ 2052618 w 2329497"/>
                        <a:gd name="connsiteY8" fmla="*/ 2443670 h 3084867"/>
                        <a:gd name="connsiteX9" fmla="*/ 1232642 w 2329497"/>
                        <a:gd name="connsiteY9" fmla="*/ 3084779 h 3084867"/>
                        <a:gd name="connsiteX10" fmla="*/ 363343 w 2329497"/>
                        <a:gd name="connsiteY10" fmla="*/ 2542302 h 3084867"/>
                        <a:gd name="connsiteX11" fmla="*/ 153724 w 2329497"/>
                        <a:gd name="connsiteY11" fmla="*/ 1488174 h 3084867"/>
                        <a:gd name="connsiteX0" fmla="*/ 153724 w 2333907"/>
                        <a:gd name="connsiteY0" fmla="*/ 1488174 h 3084867"/>
                        <a:gd name="connsiteX1" fmla="*/ 0 w 2333907"/>
                        <a:gd name="connsiteY1" fmla="*/ 514025 h 3084867"/>
                        <a:gd name="connsiteX2" fmla="*/ 831901 w 2333907"/>
                        <a:gd name="connsiteY2" fmla="*/ 434046 h 3084867"/>
                        <a:gd name="connsiteX3" fmla="*/ 1029188 w 2333907"/>
                        <a:gd name="connsiteY3" fmla="*/ 298427 h 3084867"/>
                        <a:gd name="connsiteX4" fmla="*/ 1385132 w 2333907"/>
                        <a:gd name="connsiteY4" fmla="*/ 0 h 3084867"/>
                        <a:gd name="connsiteX5" fmla="*/ 1824506 w 2333907"/>
                        <a:gd name="connsiteY5" fmla="*/ 409386 h 3084867"/>
                        <a:gd name="connsiteX6" fmla="*/ 2236482 w 2333907"/>
                        <a:gd name="connsiteY6" fmla="*/ 692320 h 3084867"/>
                        <a:gd name="connsiteX7" fmla="*/ 2118104 w 2333907"/>
                        <a:gd name="connsiteY7" fmla="*/ 1719896 h 3084867"/>
                        <a:gd name="connsiteX8" fmla="*/ 2052618 w 2333907"/>
                        <a:gd name="connsiteY8" fmla="*/ 2443670 h 3084867"/>
                        <a:gd name="connsiteX9" fmla="*/ 1232642 w 2333907"/>
                        <a:gd name="connsiteY9" fmla="*/ 3084779 h 3084867"/>
                        <a:gd name="connsiteX10" fmla="*/ 363343 w 2333907"/>
                        <a:gd name="connsiteY10" fmla="*/ 2542302 h 3084867"/>
                        <a:gd name="connsiteX11" fmla="*/ 153724 w 2333907"/>
                        <a:gd name="connsiteY11" fmla="*/ 1488174 h 3084867"/>
                        <a:gd name="connsiteX0" fmla="*/ 153724 w 2354762"/>
                        <a:gd name="connsiteY0" fmla="*/ 1488174 h 3084867"/>
                        <a:gd name="connsiteX1" fmla="*/ 0 w 2354762"/>
                        <a:gd name="connsiteY1" fmla="*/ 514025 h 3084867"/>
                        <a:gd name="connsiteX2" fmla="*/ 831901 w 2354762"/>
                        <a:gd name="connsiteY2" fmla="*/ 434046 h 3084867"/>
                        <a:gd name="connsiteX3" fmla="*/ 1029188 w 2354762"/>
                        <a:gd name="connsiteY3" fmla="*/ 298427 h 3084867"/>
                        <a:gd name="connsiteX4" fmla="*/ 1385132 w 2354762"/>
                        <a:gd name="connsiteY4" fmla="*/ 0 h 3084867"/>
                        <a:gd name="connsiteX5" fmla="*/ 1824506 w 2354762"/>
                        <a:gd name="connsiteY5" fmla="*/ 409386 h 3084867"/>
                        <a:gd name="connsiteX6" fmla="*/ 2236482 w 2354762"/>
                        <a:gd name="connsiteY6" fmla="*/ 692320 h 3084867"/>
                        <a:gd name="connsiteX7" fmla="*/ 2177019 w 2354762"/>
                        <a:gd name="connsiteY7" fmla="*/ 1784702 h 3084867"/>
                        <a:gd name="connsiteX8" fmla="*/ 2052618 w 2354762"/>
                        <a:gd name="connsiteY8" fmla="*/ 2443670 h 3084867"/>
                        <a:gd name="connsiteX9" fmla="*/ 1232642 w 2354762"/>
                        <a:gd name="connsiteY9" fmla="*/ 3084779 h 3084867"/>
                        <a:gd name="connsiteX10" fmla="*/ 363343 w 2354762"/>
                        <a:gd name="connsiteY10" fmla="*/ 2542302 h 3084867"/>
                        <a:gd name="connsiteX11" fmla="*/ 153724 w 2354762"/>
                        <a:gd name="connsiteY11" fmla="*/ 1488174 h 3084867"/>
                        <a:gd name="connsiteX0" fmla="*/ 153724 w 2347668"/>
                        <a:gd name="connsiteY0" fmla="*/ 1488174 h 3084867"/>
                        <a:gd name="connsiteX1" fmla="*/ 0 w 2347668"/>
                        <a:gd name="connsiteY1" fmla="*/ 514025 h 3084867"/>
                        <a:gd name="connsiteX2" fmla="*/ 831901 w 2347668"/>
                        <a:gd name="connsiteY2" fmla="*/ 434046 h 3084867"/>
                        <a:gd name="connsiteX3" fmla="*/ 1029188 w 2347668"/>
                        <a:gd name="connsiteY3" fmla="*/ 298427 h 3084867"/>
                        <a:gd name="connsiteX4" fmla="*/ 1385132 w 2347668"/>
                        <a:gd name="connsiteY4" fmla="*/ 0 h 3084867"/>
                        <a:gd name="connsiteX5" fmla="*/ 1824506 w 2347668"/>
                        <a:gd name="connsiteY5" fmla="*/ 409386 h 3084867"/>
                        <a:gd name="connsiteX6" fmla="*/ 2236482 w 2347668"/>
                        <a:gd name="connsiteY6" fmla="*/ 692320 h 3084867"/>
                        <a:gd name="connsiteX7" fmla="*/ 2177019 w 2347668"/>
                        <a:gd name="connsiteY7" fmla="*/ 1784702 h 3084867"/>
                        <a:gd name="connsiteX8" fmla="*/ 2052618 w 2347668"/>
                        <a:gd name="connsiteY8" fmla="*/ 2443670 h 3084867"/>
                        <a:gd name="connsiteX9" fmla="*/ 1232642 w 2347668"/>
                        <a:gd name="connsiteY9" fmla="*/ 3084779 h 3084867"/>
                        <a:gd name="connsiteX10" fmla="*/ 363343 w 2347668"/>
                        <a:gd name="connsiteY10" fmla="*/ 2542302 h 3084867"/>
                        <a:gd name="connsiteX11" fmla="*/ 153724 w 2347668"/>
                        <a:gd name="connsiteY11" fmla="*/ 1488174 h 30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47668" h="3084867">
                          <a:moveTo>
                            <a:pt x="153724" y="1488174"/>
                          </a:moveTo>
                          <a:cubicBezTo>
                            <a:pt x="-60012" y="1279740"/>
                            <a:pt x="65022" y="981184"/>
                            <a:pt x="0" y="514025"/>
                          </a:cubicBezTo>
                          <a:cubicBezTo>
                            <a:pt x="137690" y="372952"/>
                            <a:pt x="629476" y="604597"/>
                            <a:pt x="831901" y="434046"/>
                          </a:cubicBezTo>
                          <a:cubicBezTo>
                            <a:pt x="967536" y="370346"/>
                            <a:pt x="975756" y="358018"/>
                            <a:pt x="1029188" y="298427"/>
                          </a:cubicBezTo>
                          <a:cubicBezTo>
                            <a:pt x="1082620" y="238837"/>
                            <a:pt x="1283405" y="2055"/>
                            <a:pt x="1385132" y="0"/>
                          </a:cubicBezTo>
                          <a:cubicBezTo>
                            <a:pt x="1485352" y="83931"/>
                            <a:pt x="1682614" y="293999"/>
                            <a:pt x="1824506" y="409386"/>
                          </a:cubicBezTo>
                          <a:cubicBezTo>
                            <a:pt x="1966398" y="524773"/>
                            <a:pt x="2059880" y="814030"/>
                            <a:pt x="2236482" y="692320"/>
                          </a:cubicBezTo>
                          <a:cubicBezTo>
                            <a:pt x="2643590" y="1080764"/>
                            <a:pt x="1669548" y="1459406"/>
                            <a:pt x="2177019" y="1784702"/>
                          </a:cubicBezTo>
                          <a:cubicBezTo>
                            <a:pt x="2221405" y="1953514"/>
                            <a:pt x="2604407" y="2284421"/>
                            <a:pt x="2052618" y="2443670"/>
                          </a:cubicBezTo>
                          <a:cubicBezTo>
                            <a:pt x="1525489" y="2528946"/>
                            <a:pt x="1588171" y="3092998"/>
                            <a:pt x="1232642" y="3084779"/>
                          </a:cubicBezTo>
                          <a:cubicBezTo>
                            <a:pt x="877113" y="3076560"/>
                            <a:pt x="853479" y="2738539"/>
                            <a:pt x="363343" y="2542302"/>
                          </a:cubicBezTo>
                          <a:cubicBezTo>
                            <a:pt x="-348742" y="2333737"/>
                            <a:pt x="367460" y="1696608"/>
                            <a:pt x="153724" y="1488174"/>
                          </a:cubicBezTo>
                          <a:close/>
                        </a:path>
                      </a:pathLst>
                    </a:custGeom>
                    <a:solidFill>
                      <a:srgbClr val="945FDC"/>
                    </a:solidFill>
                    <a:ln>
                      <a:solidFill>
                        <a:srgbClr val="945FD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sp>
                  <p:nvSpPr>
                    <p:cNvPr id="2137" name="Oval 2136"/>
                    <p:cNvSpPr/>
                    <p:nvPr/>
                  </p:nvSpPr>
                  <p:spPr>
                    <a:xfrm>
                      <a:off x="4046092" y="2464707"/>
                      <a:ext cx="787456" cy="1246319"/>
                    </a:xfrm>
                    <a:prstGeom prst="ellipse">
                      <a:avLst/>
                    </a:prstGeom>
                    <a:solidFill>
                      <a:schemeClr val="tx1"/>
                    </a:solidFill>
                    <a:ln>
                      <a:solidFill>
                        <a:srgbClr val="8043D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grpSp>
            </p:grpSp>
            <p:grpSp>
              <p:nvGrpSpPr>
                <p:cNvPr id="2138" name="Group 2137"/>
                <p:cNvGrpSpPr/>
                <p:nvPr/>
              </p:nvGrpSpPr>
              <p:grpSpPr>
                <a:xfrm rot="20962443">
                  <a:off x="12163918" y="31786313"/>
                  <a:ext cx="629922" cy="582086"/>
                  <a:chOff x="2822383" y="61282"/>
                  <a:chExt cx="4043770" cy="4549847"/>
                </a:xfrm>
                <a:solidFill>
                  <a:srgbClr val="0000FF"/>
                </a:solidFill>
              </p:grpSpPr>
              <p:sp>
                <p:nvSpPr>
                  <p:cNvPr id="2139" name="Freeform 2138"/>
                  <p:cNvSpPr/>
                  <p:nvPr/>
                </p:nvSpPr>
                <p:spPr>
                  <a:xfrm rot="5639432">
                    <a:off x="5899583" y="2692132"/>
                    <a:ext cx="728143" cy="949395"/>
                  </a:xfrm>
                  <a:custGeom>
                    <a:avLst/>
                    <a:gdLst>
                      <a:gd name="connsiteX0" fmla="*/ 168196 w 411887"/>
                      <a:gd name="connsiteY0" fmla="*/ 961715 h 975310"/>
                      <a:gd name="connsiteX1" fmla="*/ 217518 w 411887"/>
                      <a:gd name="connsiteY1" fmla="*/ 653490 h 975310"/>
                      <a:gd name="connsiteX2" fmla="*/ 7900 w 411887"/>
                      <a:gd name="connsiteY2" fmla="*/ 345266 h 975310"/>
                      <a:gd name="connsiteX3" fmla="*/ 57221 w 411887"/>
                      <a:gd name="connsiteY3" fmla="*/ 54 h 975310"/>
                      <a:gd name="connsiteX4" fmla="*/ 180526 w 411887"/>
                      <a:gd name="connsiteY4" fmla="*/ 320608 h 975310"/>
                      <a:gd name="connsiteX5" fmla="*/ 402475 w 411887"/>
                      <a:gd name="connsiteY5" fmla="*/ 567187 h 975310"/>
                      <a:gd name="connsiteX6" fmla="*/ 353153 w 411887"/>
                      <a:gd name="connsiteY6" fmla="*/ 887741 h 975310"/>
                      <a:gd name="connsiteX7" fmla="*/ 168196 w 411887"/>
                      <a:gd name="connsiteY7" fmla="*/ 961715 h 975310"/>
                      <a:gd name="connsiteX0" fmla="*/ 69552 w 414998"/>
                      <a:gd name="connsiteY0" fmla="*/ 949386 h 965383"/>
                      <a:gd name="connsiteX1" fmla="*/ 217518 w 414998"/>
                      <a:gd name="connsiteY1" fmla="*/ 653490 h 965383"/>
                      <a:gd name="connsiteX2" fmla="*/ 7900 w 414998"/>
                      <a:gd name="connsiteY2" fmla="*/ 345266 h 965383"/>
                      <a:gd name="connsiteX3" fmla="*/ 57221 w 414998"/>
                      <a:gd name="connsiteY3" fmla="*/ 54 h 965383"/>
                      <a:gd name="connsiteX4" fmla="*/ 180526 w 414998"/>
                      <a:gd name="connsiteY4" fmla="*/ 320608 h 965383"/>
                      <a:gd name="connsiteX5" fmla="*/ 402475 w 414998"/>
                      <a:gd name="connsiteY5" fmla="*/ 567187 h 965383"/>
                      <a:gd name="connsiteX6" fmla="*/ 353153 w 414998"/>
                      <a:gd name="connsiteY6" fmla="*/ 887741 h 965383"/>
                      <a:gd name="connsiteX7" fmla="*/ 69552 w 414998"/>
                      <a:gd name="connsiteY7" fmla="*/ 949386 h 965383"/>
                      <a:gd name="connsiteX0" fmla="*/ 69552 w 526495"/>
                      <a:gd name="connsiteY0" fmla="*/ 949386 h 962398"/>
                      <a:gd name="connsiteX1" fmla="*/ 217518 w 526495"/>
                      <a:gd name="connsiteY1" fmla="*/ 653490 h 962398"/>
                      <a:gd name="connsiteX2" fmla="*/ 7900 w 526495"/>
                      <a:gd name="connsiteY2" fmla="*/ 345266 h 962398"/>
                      <a:gd name="connsiteX3" fmla="*/ 57221 w 526495"/>
                      <a:gd name="connsiteY3" fmla="*/ 54 h 962398"/>
                      <a:gd name="connsiteX4" fmla="*/ 180526 w 526495"/>
                      <a:gd name="connsiteY4" fmla="*/ 320608 h 962398"/>
                      <a:gd name="connsiteX5" fmla="*/ 402475 w 526495"/>
                      <a:gd name="connsiteY5" fmla="*/ 567187 h 962398"/>
                      <a:gd name="connsiteX6" fmla="*/ 513450 w 526495"/>
                      <a:gd name="connsiteY6" fmla="*/ 875412 h 962398"/>
                      <a:gd name="connsiteX7" fmla="*/ 69552 w 526495"/>
                      <a:gd name="connsiteY7" fmla="*/ 949386 h 962398"/>
                      <a:gd name="connsiteX0" fmla="*/ 69552 w 526495"/>
                      <a:gd name="connsiteY0" fmla="*/ 949386 h 978237"/>
                      <a:gd name="connsiteX1" fmla="*/ 217518 w 526495"/>
                      <a:gd name="connsiteY1" fmla="*/ 653490 h 978237"/>
                      <a:gd name="connsiteX2" fmla="*/ 7900 w 526495"/>
                      <a:gd name="connsiteY2" fmla="*/ 345266 h 978237"/>
                      <a:gd name="connsiteX3" fmla="*/ 57221 w 526495"/>
                      <a:gd name="connsiteY3" fmla="*/ 54 h 978237"/>
                      <a:gd name="connsiteX4" fmla="*/ 180526 w 526495"/>
                      <a:gd name="connsiteY4" fmla="*/ 320608 h 978237"/>
                      <a:gd name="connsiteX5" fmla="*/ 402475 w 526495"/>
                      <a:gd name="connsiteY5" fmla="*/ 567187 h 978237"/>
                      <a:gd name="connsiteX6" fmla="*/ 513450 w 526495"/>
                      <a:gd name="connsiteY6" fmla="*/ 875412 h 978237"/>
                      <a:gd name="connsiteX7" fmla="*/ 69552 w 526495"/>
                      <a:gd name="connsiteY7" fmla="*/ 949386 h 978237"/>
                      <a:gd name="connsiteX0" fmla="*/ 69552 w 575585"/>
                      <a:gd name="connsiteY0" fmla="*/ 949386 h 988374"/>
                      <a:gd name="connsiteX1" fmla="*/ 217518 w 575585"/>
                      <a:gd name="connsiteY1" fmla="*/ 653490 h 988374"/>
                      <a:gd name="connsiteX2" fmla="*/ 7900 w 575585"/>
                      <a:gd name="connsiteY2" fmla="*/ 345266 h 988374"/>
                      <a:gd name="connsiteX3" fmla="*/ 57221 w 575585"/>
                      <a:gd name="connsiteY3" fmla="*/ 54 h 988374"/>
                      <a:gd name="connsiteX4" fmla="*/ 180526 w 575585"/>
                      <a:gd name="connsiteY4" fmla="*/ 320608 h 988374"/>
                      <a:gd name="connsiteX5" fmla="*/ 402475 w 575585"/>
                      <a:gd name="connsiteY5" fmla="*/ 567187 h 988374"/>
                      <a:gd name="connsiteX6" fmla="*/ 513450 w 575585"/>
                      <a:gd name="connsiteY6" fmla="*/ 875412 h 988374"/>
                      <a:gd name="connsiteX7" fmla="*/ 69552 w 575585"/>
                      <a:gd name="connsiteY7" fmla="*/ 949386 h 988374"/>
                      <a:gd name="connsiteX0" fmla="*/ 69552 w 583305"/>
                      <a:gd name="connsiteY0" fmla="*/ 949386 h 988374"/>
                      <a:gd name="connsiteX1" fmla="*/ 217518 w 583305"/>
                      <a:gd name="connsiteY1" fmla="*/ 653490 h 988374"/>
                      <a:gd name="connsiteX2" fmla="*/ 7900 w 583305"/>
                      <a:gd name="connsiteY2" fmla="*/ 345266 h 988374"/>
                      <a:gd name="connsiteX3" fmla="*/ 57221 w 583305"/>
                      <a:gd name="connsiteY3" fmla="*/ 54 h 988374"/>
                      <a:gd name="connsiteX4" fmla="*/ 180526 w 583305"/>
                      <a:gd name="connsiteY4" fmla="*/ 320608 h 988374"/>
                      <a:gd name="connsiteX5" fmla="*/ 402475 w 583305"/>
                      <a:gd name="connsiteY5" fmla="*/ 567187 h 988374"/>
                      <a:gd name="connsiteX6" fmla="*/ 513450 w 583305"/>
                      <a:gd name="connsiteY6" fmla="*/ 875412 h 988374"/>
                      <a:gd name="connsiteX7" fmla="*/ 69552 w 583305"/>
                      <a:gd name="connsiteY7" fmla="*/ 949386 h 988374"/>
                      <a:gd name="connsiteX0" fmla="*/ 69552 w 543150"/>
                      <a:gd name="connsiteY0" fmla="*/ 949386 h 978934"/>
                      <a:gd name="connsiteX1" fmla="*/ 217518 w 543150"/>
                      <a:gd name="connsiteY1" fmla="*/ 653490 h 978934"/>
                      <a:gd name="connsiteX2" fmla="*/ 7900 w 543150"/>
                      <a:gd name="connsiteY2" fmla="*/ 345266 h 978934"/>
                      <a:gd name="connsiteX3" fmla="*/ 57221 w 543150"/>
                      <a:gd name="connsiteY3" fmla="*/ 54 h 978934"/>
                      <a:gd name="connsiteX4" fmla="*/ 180526 w 543150"/>
                      <a:gd name="connsiteY4" fmla="*/ 320608 h 978934"/>
                      <a:gd name="connsiteX5" fmla="*/ 451797 w 543150"/>
                      <a:gd name="connsiteY5" fmla="*/ 542529 h 978934"/>
                      <a:gd name="connsiteX6" fmla="*/ 513450 w 543150"/>
                      <a:gd name="connsiteY6" fmla="*/ 875412 h 978934"/>
                      <a:gd name="connsiteX7" fmla="*/ 69552 w 543150"/>
                      <a:gd name="connsiteY7" fmla="*/ 949386 h 978934"/>
                      <a:gd name="connsiteX0" fmla="*/ 69552 w 613922"/>
                      <a:gd name="connsiteY0" fmla="*/ 949386 h 955876"/>
                      <a:gd name="connsiteX1" fmla="*/ 217518 w 613922"/>
                      <a:gd name="connsiteY1" fmla="*/ 653490 h 955876"/>
                      <a:gd name="connsiteX2" fmla="*/ 7900 w 613922"/>
                      <a:gd name="connsiteY2" fmla="*/ 345266 h 955876"/>
                      <a:gd name="connsiteX3" fmla="*/ 57221 w 613922"/>
                      <a:gd name="connsiteY3" fmla="*/ 54 h 955876"/>
                      <a:gd name="connsiteX4" fmla="*/ 180526 w 613922"/>
                      <a:gd name="connsiteY4" fmla="*/ 320608 h 955876"/>
                      <a:gd name="connsiteX5" fmla="*/ 451797 w 613922"/>
                      <a:gd name="connsiteY5" fmla="*/ 542529 h 955876"/>
                      <a:gd name="connsiteX6" fmla="*/ 596969 w 613922"/>
                      <a:gd name="connsiteY6" fmla="*/ 832505 h 955876"/>
                      <a:gd name="connsiteX7" fmla="*/ 69552 w 613922"/>
                      <a:gd name="connsiteY7" fmla="*/ 949386 h 955876"/>
                      <a:gd name="connsiteX0" fmla="*/ 69552 w 598944"/>
                      <a:gd name="connsiteY0" fmla="*/ 949386 h 958082"/>
                      <a:gd name="connsiteX1" fmla="*/ 217518 w 598944"/>
                      <a:gd name="connsiteY1" fmla="*/ 653490 h 958082"/>
                      <a:gd name="connsiteX2" fmla="*/ 7900 w 598944"/>
                      <a:gd name="connsiteY2" fmla="*/ 345266 h 958082"/>
                      <a:gd name="connsiteX3" fmla="*/ 57221 w 598944"/>
                      <a:gd name="connsiteY3" fmla="*/ 54 h 958082"/>
                      <a:gd name="connsiteX4" fmla="*/ 180526 w 598944"/>
                      <a:gd name="connsiteY4" fmla="*/ 320608 h 958082"/>
                      <a:gd name="connsiteX5" fmla="*/ 451797 w 598944"/>
                      <a:gd name="connsiteY5" fmla="*/ 542529 h 958082"/>
                      <a:gd name="connsiteX6" fmla="*/ 596969 w 598944"/>
                      <a:gd name="connsiteY6" fmla="*/ 832505 h 958082"/>
                      <a:gd name="connsiteX7" fmla="*/ 69552 w 598944"/>
                      <a:gd name="connsiteY7" fmla="*/ 949386 h 958082"/>
                      <a:gd name="connsiteX0" fmla="*/ 69552 w 602648"/>
                      <a:gd name="connsiteY0" fmla="*/ 949386 h 949784"/>
                      <a:gd name="connsiteX1" fmla="*/ 217518 w 602648"/>
                      <a:gd name="connsiteY1" fmla="*/ 653490 h 949784"/>
                      <a:gd name="connsiteX2" fmla="*/ 7900 w 602648"/>
                      <a:gd name="connsiteY2" fmla="*/ 345266 h 949784"/>
                      <a:gd name="connsiteX3" fmla="*/ 57221 w 602648"/>
                      <a:gd name="connsiteY3" fmla="*/ 54 h 949784"/>
                      <a:gd name="connsiteX4" fmla="*/ 180526 w 602648"/>
                      <a:gd name="connsiteY4" fmla="*/ 320608 h 949784"/>
                      <a:gd name="connsiteX5" fmla="*/ 451797 w 602648"/>
                      <a:gd name="connsiteY5" fmla="*/ 542529 h 949784"/>
                      <a:gd name="connsiteX6" fmla="*/ 600685 w 602648"/>
                      <a:gd name="connsiteY6" fmla="*/ 708641 h 949784"/>
                      <a:gd name="connsiteX7" fmla="*/ 69552 w 602648"/>
                      <a:gd name="connsiteY7" fmla="*/ 949386 h 949784"/>
                      <a:gd name="connsiteX0" fmla="*/ 69552 w 609507"/>
                      <a:gd name="connsiteY0" fmla="*/ 949386 h 949725"/>
                      <a:gd name="connsiteX1" fmla="*/ 217518 w 609507"/>
                      <a:gd name="connsiteY1" fmla="*/ 653490 h 949725"/>
                      <a:gd name="connsiteX2" fmla="*/ 7900 w 609507"/>
                      <a:gd name="connsiteY2" fmla="*/ 345266 h 949725"/>
                      <a:gd name="connsiteX3" fmla="*/ 57221 w 609507"/>
                      <a:gd name="connsiteY3" fmla="*/ 54 h 949725"/>
                      <a:gd name="connsiteX4" fmla="*/ 180526 w 609507"/>
                      <a:gd name="connsiteY4" fmla="*/ 320608 h 949725"/>
                      <a:gd name="connsiteX5" fmla="*/ 451797 w 609507"/>
                      <a:gd name="connsiteY5" fmla="*/ 542529 h 949725"/>
                      <a:gd name="connsiteX6" fmla="*/ 600685 w 609507"/>
                      <a:gd name="connsiteY6" fmla="*/ 708641 h 949725"/>
                      <a:gd name="connsiteX7" fmla="*/ 69552 w 609507"/>
                      <a:gd name="connsiteY7" fmla="*/ 949386 h 949725"/>
                      <a:gd name="connsiteX0" fmla="*/ 69552 w 716489"/>
                      <a:gd name="connsiteY0" fmla="*/ 949386 h 949396"/>
                      <a:gd name="connsiteX1" fmla="*/ 217518 w 716489"/>
                      <a:gd name="connsiteY1" fmla="*/ 653490 h 949396"/>
                      <a:gd name="connsiteX2" fmla="*/ 7900 w 716489"/>
                      <a:gd name="connsiteY2" fmla="*/ 345266 h 949396"/>
                      <a:gd name="connsiteX3" fmla="*/ 57221 w 716489"/>
                      <a:gd name="connsiteY3" fmla="*/ 54 h 949396"/>
                      <a:gd name="connsiteX4" fmla="*/ 180526 w 716489"/>
                      <a:gd name="connsiteY4" fmla="*/ 320608 h 949396"/>
                      <a:gd name="connsiteX5" fmla="*/ 451797 w 716489"/>
                      <a:gd name="connsiteY5" fmla="*/ 542529 h 949396"/>
                      <a:gd name="connsiteX6" fmla="*/ 708803 w 716489"/>
                      <a:gd name="connsiteY6" fmla="*/ 664017 h 949396"/>
                      <a:gd name="connsiteX7" fmla="*/ 69552 w 716489"/>
                      <a:gd name="connsiteY7" fmla="*/ 949386 h 949396"/>
                      <a:gd name="connsiteX0" fmla="*/ 69552 w 728145"/>
                      <a:gd name="connsiteY0" fmla="*/ 949386 h 949394"/>
                      <a:gd name="connsiteX1" fmla="*/ 217518 w 728145"/>
                      <a:gd name="connsiteY1" fmla="*/ 653490 h 949394"/>
                      <a:gd name="connsiteX2" fmla="*/ 7900 w 728145"/>
                      <a:gd name="connsiteY2" fmla="*/ 345266 h 949394"/>
                      <a:gd name="connsiteX3" fmla="*/ 57221 w 728145"/>
                      <a:gd name="connsiteY3" fmla="*/ 54 h 949394"/>
                      <a:gd name="connsiteX4" fmla="*/ 180526 w 728145"/>
                      <a:gd name="connsiteY4" fmla="*/ 320608 h 949394"/>
                      <a:gd name="connsiteX5" fmla="*/ 451797 w 728145"/>
                      <a:gd name="connsiteY5" fmla="*/ 542529 h 949394"/>
                      <a:gd name="connsiteX6" fmla="*/ 708803 w 728145"/>
                      <a:gd name="connsiteY6" fmla="*/ 664017 h 949394"/>
                      <a:gd name="connsiteX7" fmla="*/ 69552 w 728145"/>
                      <a:gd name="connsiteY7" fmla="*/ 949386 h 94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8145" h="949394">
                        <a:moveTo>
                          <a:pt x="69552" y="949386"/>
                        </a:moveTo>
                        <a:cubicBezTo>
                          <a:pt x="-12329" y="947632"/>
                          <a:pt x="227793" y="754177"/>
                          <a:pt x="217518" y="653490"/>
                        </a:cubicBezTo>
                        <a:cubicBezTo>
                          <a:pt x="207243" y="552803"/>
                          <a:pt x="34616" y="454172"/>
                          <a:pt x="7900" y="345266"/>
                        </a:cubicBezTo>
                        <a:cubicBezTo>
                          <a:pt x="-18816" y="236360"/>
                          <a:pt x="28450" y="4164"/>
                          <a:pt x="57221" y="54"/>
                        </a:cubicBezTo>
                        <a:cubicBezTo>
                          <a:pt x="85992" y="-4056"/>
                          <a:pt x="114763" y="230196"/>
                          <a:pt x="180526" y="320608"/>
                        </a:cubicBezTo>
                        <a:cubicBezTo>
                          <a:pt x="246289" y="411020"/>
                          <a:pt x="423026" y="448007"/>
                          <a:pt x="451797" y="542529"/>
                        </a:cubicBezTo>
                        <a:cubicBezTo>
                          <a:pt x="529890" y="612393"/>
                          <a:pt x="565142" y="635395"/>
                          <a:pt x="708803" y="664017"/>
                        </a:cubicBezTo>
                        <a:cubicBezTo>
                          <a:pt x="852464" y="692639"/>
                          <a:pt x="151433" y="951141"/>
                          <a:pt x="69552" y="949386"/>
                        </a:cubicBezTo>
                        <a:close/>
                      </a:path>
                    </a:pathLst>
                  </a:custGeom>
                  <a:grpFill/>
                  <a:ln>
                    <a:solidFill>
                      <a:srgbClr val="0000FF"/>
                    </a:solidFill>
                  </a:ln>
                  <a:effectLst>
                    <a:outerShdw blurRad="400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grpSp>
                <p:nvGrpSpPr>
                  <p:cNvPr id="2140" name="Group 1426"/>
                  <p:cNvGrpSpPr/>
                  <p:nvPr/>
                </p:nvGrpSpPr>
                <p:grpSpPr>
                  <a:xfrm>
                    <a:off x="2822383" y="61282"/>
                    <a:ext cx="4043770" cy="4549847"/>
                    <a:chOff x="2378503" y="61282"/>
                    <a:chExt cx="4043770" cy="4549847"/>
                  </a:xfrm>
                  <a:grpFill/>
                </p:grpSpPr>
                <p:sp>
                  <p:nvSpPr>
                    <p:cNvPr id="2141" name="Freeform 2140"/>
                    <p:cNvSpPr/>
                    <p:nvPr/>
                  </p:nvSpPr>
                  <p:spPr>
                    <a:xfrm>
                      <a:off x="2955464" y="270645"/>
                      <a:ext cx="759247" cy="2344347"/>
                    </a:xfrm>
                    <a:custGeom>
                      <a:avLst/>
                      <a:gdLst>
                        <a:gd name="connsiteX0" fmla="*/ 656478 w 711980"/>
                        <a:gd name="connsiteY0" fmla="*/ 2182824 h 2182961"/>
                        <a:gd name="connsiteX1" fmla="*/ 163259 w 711980"/>
                        <a:gd name="connsiteY1" fmla="*/ 1886928 h 2182961"/>
                        <a:gd name="connsiteX2" fmla="*/ 2962 w 711980"/>
                        <a:gd name="connsiteY2" fmla="*/ 1233492 h 2182961"/>
                        <a:gd name="connsiteX3" fmla="*/ 274233 w 711980"/>
                        <a:gd name="connsiteY3" fmla="*/ 518410 h 2182961"/>
                        <a:gd name="connsiteX4" fmla="*/ 237242 w 711980"/>
                        <a:gd name="connsiteY4" fmla="*/ 593 h 2182961"/>
                        <a:gd name="connsiteX5" fmla="*/ 397538 w 711980"/>
                        <a:gd name="connsiteY5" fmla="*/ 617042 h 2182961"/>
                        <a:gd name="connsiteX6" fmla="*/ 261902 w 711980"/>
                        <a:gd name="connsiteY6" fmla="*/ 1282808 h 2182961"/>
                        <a:gd name="connsiteX7" fmla="*/ 372877 w 711980"/>
                        <a:gd name="connsiteY7" fmla="*/ 1603361 h 2182961"/>
                        <a:gd name="connsiteX8" fmla="*/ 582495 w 711980"/>
                        <a:gd name="connsiteY8" fmla="*/ 1775967 h 2182961"/>
                        <a:gd name="connsiteX9" fmla="*/ 693469 w 711980"/>
                        <a:gd name="connsiteY9" fmla="*/ 1923915 h 2182961"/>
                        <a:gd name="connsiteX10" fmla="*/ 656478 w 711980"/>
                        <a:gd name="connsiteY10" fmla="*/ 2182824 h 2182961"/>
                        <a:gd name="connsiteX0" fmla="*/ 483152 w 695103"/>
                        <a:gd name="connsiteY0" fmla="*/ 2244469 h 2244581"/>
                        <a:gd name="connsiteX1" fmla="*/ 162560 w 695103"/>
                        <a:gd name="connsiteY1" fmla="*/ 1886928 h 2244581"/>
                        <a:gd name="connsiteX2" fmla="*/ 2263 w 695103"/>
                        <a:gd name="connsiteY2" fmla="*/ 1233492 h 2244581"/>
                        <a:gd name="connsiteX3" fmla="*/ 273534 w 695103"/>
                        <a:gd name="connsiteY3" fmla="*/ 518410 h 2244581"/>
                        <a:gd name="connsiteX4" fmla="*/ 236543 w 695103"/>
                        <a:gd name="connsiteY4" fmla="*/ 593 h 2244581"/>
                        <a:gd name="connsiteX5" fmla="*/ 396839 w 695103"/>
                        <a:gd name="connsiteY5" fmla="*/ 617042 h 2244581"/>
                        <a:gd name="connsiteX6" fmla="*/ 261203 w 695103"/>
                        <a:gd name="connsiteY6" fmla="*/ 1282808 h 2244581"/>
                        <a:gd name="connsiteX7" fmla="*/ 372178 w 695103"/>
                        <a:gd name="connsiteY7" fmla="*/ 1603361 h 2244581"/>
                        <a:gd name="connsiteX8" fmla="*/ 581796 w 695103"/>
                        <a:gd name="connsiteY8" fmla="*/ 1775967 h 2244581"/>
                        <a:gd name="connsiteX9" fmla="*/ 692770 w 695103"/>
                        <a:gd name="connsiteY9" fmla="*/ 1923915 h 2244581"/>
                        <a:gd name="connsiteX10" fmla="*/ 483152 w 695103"/>
                        <a:gd name="connsiteY10" fmla="*/ 2244469 h 2244581"/>
                        <a:gd name="connsiteX0" fmla="*/ 483152 w 695103"/>
                        <a:gd name="connsiteY0" fmla="*/ 2244469 h 2257157"/>
                        <a:gd name="connsiteX1" fmla="*/ 162560 w 695103"/>
                        <a:gd name="connsiteY1" fmla="*/ 1886928 h 2257157"/>
                        <a:gd name="connsiteX2" fmla="*/ 2263 w 695103"/>
                        <a:gd name="connsiteY2" fmla="*/ 1233492 h 2257157"/>
                        <a:gd name="connsiteX3" fmla="*/ 273534 w 695103"/>
                        <a:gd name="connsiteY3" fmla="*/ 518410 h 2257157"/>
                        <a:gd name="connsiteX4" fmla="*/ 236543 w 695103"/>
                        <a:gd name="connsiteY4" fmla="*/ 593 h 2257157"/>
                        <a:gd name="connsiteX5" fmla="*/ 396839 w 695103"/>
                        <a:gd name="connsiteY5" fmla="*/ 617042 h 2257157"/>
                        <a:gd name="connsiteX6" fmla="*/ 261203 w 695103"/>
                        <a:gd name="connsiteY6" fmla="*/ 1282808 h 2257157"/>
                        <a:gd name="connsiteX7" fmla="*/ 372178 w 695103"/>
                        <a:gd name="connsiteY7" fmla="*/ 1603361 h 2257157"/>
                        <a:gd name="connsiteX8" fmla="*/ 581796 w 695103"/>
                        <a:gd name="connsiteY8" fmla="*/ 1775967 h 2257157"/>
                        <a:gd name="connsiteX9" fmla="*/ 692770 w 695103"/>
                        <a:gd name="connsiteY9" fmla="*/ 1923915 h 2257157"/>
                        <a:gd name="connsiteX10" fmla="*/ 483152 w 695103"/>
                        <a:gd name="connsiteY10" fmla="*/ 2244469 h 2257157"/>
                        <a:gd name="connsiteX0" fmla="*/ 446049 w 696581"/>
                        <a:gd name="connsiteY0" fmla="*/ 2256798 h 2269152"/>
                        <a:gd name="connsiteX1" fmla="*/ 162448 w 696581"/>
                        <a:gd name="connsiteY1" fmla="*/ 1886928 h 2269152"/>
                        <a:gd name="connsiteX2" fmla="*/ 2151 w 696581"/>
                        <a:gd name="connsiteY2" fmla="*/ 1233492 h 2269152"/>
                        <a:gd name="connsiteX3" fmla="*/ 273422 w 696581"/>
                        <a:gd name="connsiteY3" fmla="*/ 518410 h 2269152"/>
                        <a:gd name="connsiteX4" fmla="*/ 236431 w 696581"/>
                        <a:gd name="connsiteY4" fmla="*/ 593 h 2269152"/>
                        <a:gd name="connsiteX5" fmla="*/ 396727 w 696581"/>
                        <a:gd name="connsiteY5" fmla="*/ 617042 h 2269152"/>
                        <a:gd name="connsiteX6" fmla="*/ 261091 w 696581"/>
                        <a:gd name="connsiteY6" fmla="*/ 1282808 h 2269152"/>
                        <a:gd name="connsiteX7" fmla="*/ 372066 w 696581"/>
                        <a:gd name="connsiteY7" fmla="*/ 1603361 h 2269152"/>
                        <a:gd name="connsiteX8" fmla="*/ 581684 w 696581"/>
                        <a:gd name="connsiteY8" fmla="*/ 1775967 h 2269152"/>
                        <a:gd name="connsiteX9" fmla="*/ 692658 w 696581"/>
                        <a:gd name="connsiteY9" fmla="*/ 1923915 h 2269152"/>
                        <a:gd name="connsiteX10" fmla="*/ 446049 w 696581"/>
                        <a:gd name="connsiteY10" fmla="*/ 2256798 h 2269152"/>
                        <a:gd name="connsiteX0" fmla="*/ 446049 w 696581"/>
                        <a:gd name="connsiteY0" fmla="*/ 2256798 h 2283325"/>
                        <a:gd name="connsiteX1" fmla="*/ 162448 w 696581"/>
                        <a:gd name="connsiteY1" fmla="*/ 1886928 h 2283325"/>
                        <a:gd name="connsiteX2" fmla="*/ 2151 w 696581"/>
                        <a:gd name="connsiteY2" fmla="*/ 1233492 h 2283325"/>
                        <a:gd name="connsiteX3" fmla="*/ 273422 w 696581"/>
                        <a:gd name="connsiteY3" fmla="*/ 518410 h 2283325"/>
                        <a:gd name="connsiteX4" fmla="*/ 236431 w 696581"/>
                        <a:gd name="connsiteY4" fmla="*/ 593 h 2283325"/>
                        <a:gd name="connsiteX5" fmla="*/ 396727 w 696581"/>
                        <a:gd name="connsiteY5" fmla="*/ 617042 h 2283325"/>
                        <a:gd name="connsiteX6" fmla="*/ 261091 w 696581"/>
                        <a:gd name="connsiteY6" fmla="*/ 1282808 h 2283325"/>
                        <a:gd name="connsiteX7" fmla="*/ 372066 w 696581"/>
                        <a:gd name="connsiteY7" fmla="*/ 1603361 h 2283325"/>
                        <a:gd name="connsiteX8" fmla="*/ 581684 w 696581"/>
                        <a:gd name="connsiteY8" fmla="*/ 1775967 h 2283325"/>
                        <a:gd name="connsiteX9" fmla="*/ 692658 w 696581"/>
                        <a:gd name="connsiteY9" fmla="*/ 1923915 h 2283325"/>
                        <a:gd name="connsiteX10" fmla="*/ 446049 w 696581"/>
                        <a:gd name="connsiteY10" fmla="*/ 2256798 h 2283325"/>
                        <a:gd name="connsiteX0" fmla="*/ 446049 w 756731"/>
                        <a:gd name="connsiteY0" fmla="*/ 2256798 h 2256906"/>
                        <a:gd name="connsiteX1" fmla="*/ 162448 w 756731"/>
                        <a:gd name="connsiteY1" fmla="*/ 1886928 h 2256906"/>
                        <a:gd name="connsiteX2" fmla="*/ 2151 w 756731"/>
                        <a:gd name="connsiteY2" fmla="*/ 1233492 h 2256906"/>
                        <a:gd name="connsiteX3" fmla="*/ 273422 w 756731"/>
                        <a:gd name="connsiteY3" fmla="*/ 518410 h 2256906"/>
                        <a:gd name="connsiteX4" fmla="*/ 236431 w 756731"/>
                        <a:gd name="connsiteY4" fmla="*/ 593 h 2256906"/>
                        <a:gd name="connsiteX5" fmla="*/ 396727 w 756731"/>
                        <a:gd name="connsiteY5" fmla="*/ 617042 h 2256906"/>
                        <a:gd name="connsiteX6" fmla="*/ 261091 w 756731"/>
                        <a:gd name="connsiteY6" fmla="*/ 1282808 h 2256906"/>
                        <a:gd name="connsiteX7" fmla="*/ 372066 w 756731"/>
                        <a:gd name="connsiteY7" fmla="*/ 1603361 h 2256906"/>
                        <a:gd name="connsiteX8" fmla="*/ 581684 w 756731"/>
                        <a:gd name="connsiteY8" fmla="*/ 1775967 h 2256906"/>
                        <a:gd name="connsiteX9" fmla="*/ 754311 w 756731"/>
                        <a:gd name="connsiteY9" fmla="*/ 1923915 h 2256906"/>
                        <a:gd name="connsiteX10" fmla="*/ 446049 w 756731"/>
                        <a:gd name="connsiteY10" fmla="*/ 2256798 h 2256906"/>
                        <a:gd name="connsiteX0" fmla="*/ 446049 w 774156"/>
                        <a:gd name="connsiteY0" fmla="*/ 2256798 h 2256930"/>
                        <a:gd name="connsiteX1" fmla="*/ 162448 w 774156"/>
                        <a:gd name="connsiteY1" fmla="*/ 1886928 h 2256930"/>
                        <a:gd name="connsiteX2" fmla="*/ 2151 w 774156"/>
                        <a:gd name="connsiteY2" fmla="*/ 1233492 h 2256930"/>
                        <a:gd name="connsiteX3" fmla="*/ 273422 w 774156"/>
                        <a:gd name="connsiteY3" fmla="*/ 518410 h 2256930"/>
                        <a:gd name="connsiteX4" fmla="*/ 236431 w 774156"/>
                        <a:gd name="connsiteY4" fmla="*/ 593 h 2256930"/>
                        <a:gd name="connsiteX5" fmla="*/ 396727 w 774156"/>
                        <a:gd name="connsiteY5" fmla="*/ 617042 h 2256930"/>
                        <a:gd name="connsiteX6" fmla="*/ 261091 w 774156"/>
                        <a:gd name="connsiteY6" fmla="*/ 1282808 h 2256930"/>
                        <a:gd name="connsiteX7" fmla="*/ 372066 w 774156"/>
                        <a:gd name="connsiteY7" fmla="*/ 1603361 h 2256930"/>
                        <a:gd name="connsiteX8" fmla="*/ 581684 w 774156"/>
                        <a:gd name="connsiteY8" fmla="*/ 1775967 h 2256930"/>
                        <a:gd name="connsiteX9" fmla="*/ 754311 w 774156"/>
                        <a:gd name="connsiteY9" fmla="*/ 1923915 h 2256930"/>
                        <a:gd name="connsiteX10" fmla="*/ 446049 w 774156"/>
                        <a:gd name="connsiteY10" fmla="*/ 2256798 h 2256930"/>
                        <a:gd name="connsiteX0" fmla="*/ 421320 w 757479"/>
                        <a:gd name="connsiteY0" fmla="*/ 2355430 h 2355512"/>
                        <a:gd name="connsiteX1" fmla="*/ 162380 w 757479"/>
                        <a:gd name="connsiteY1" fmla="*/ 1886928 h 2355512"/>
                        <a:gd name="connsiteX2" fmla="*/ 2083 w 757479"/>
                        <a:gd name="connsiteY2" fmla="*/ 1233492 h 2355512"/>
                        <a:gd name="connsiteX3" fmla="*/ 273354 w 757479"/>
                        <a:gd name="connsiteY3" fmla="*/ 518410 h 2355512"/>
                        <a:gd name="connsiteX4" fmla="*/ 236363 w 757479"/>
                        <a:gd name="connsiteY4" fmla="*/ 593 h 2355512"/>
                        <a:gd name="connsiteX5" fmla="*/ 396659 w 757479"/>
                        <a:gd name="connsiteY5" fmla="*/ 617042 h 2355512"/>
                        <a:gd name="connsiteX6" fmla="*/ 261023 w 757479"/>
                        <a:gd name="connsiteY6" fmla="*/ 1282808 h 2355512"/>
                        <a:gd name="connsiteX7" fmla="*/ 371998 w 757479"/>
                        <a:gd name="connsiteY7" fmla="*/ 1603361 h 2355512"/>
                        <a:gd name="connsiteX8" fmla="*/ 581616 w 757479"/>
                        <a:gd name="connsiteY8" fmla="*/ 1775967 h 2355512"/>
                        <a:gd name="connsiteX9" fmla="*/ 754243 w 757479"/>
                        <a:gd name="connsiteY9" fmla="*/ 1923915 h 2355512"/>
                        <a:gd name="connsiteX10" fmla="*/ 421320 w 757479"/>
                        <a:gd name="connsiteY10" fmla="*/ 2355430 h 2355512"/>
                        <a:gd name="connsiteX0" fmla="*/ 458414 w 756392"/>
                        <a:gd name="connsiteY0" fmla="*/ 2318443 h 2318533"/>
                        <a:gd name="connsiteX1" fmla="*/ 162483 w 756392"/>
                        <a:gd name="connsiteY1" fmla="*/ 1886928 h 2318533"/>
                        <a:gd name="connsiteX2" fmla="*/ 2186 w 756392"/>
                        <a:gd name="connsiteY2" fmla="*/ 1233492 h 2318533"/>
                        <a:gd name="connsiteX3" fmla="*/ 273457 w 756392"/>
                        <a:gd name="connsiteY3" fmla="*/ 518410 h 2318533"/>
                        <a:gd name="connsiteX4" fmla="*/ 236466 w 756392"/>
                        <a:gd name="connsiteY4" fmla="*/ 593 h 2318533"/>
                        <a:gd name="connsiteX5" fmla="*/ 396762 w 756392"/>
                        <a:gd name="connsiteY5" fmla="*/ 617042 h 2318533"/>
                        <a:gd name="connsiteX6" fmla="*/ 261126 w 756392"/>
                        <a:gd name="connsiteY6" fmla="*/ 1282808 h 2318533"/>
                        <a:gd name="connsiteX7" fmla="*/ 372101 w 756392"/>
                        <a:gd name="connsiteY7" fmla="*/ 1603361 h 2318533"/>
                        <a:gd name="connsiteX8" fmla="*/ 581719 w 756392"/>
                        <a:gd name="connsiteY8" fmla="*/ 1775967 h 2318533"/>
                        <a:gd name="connsiteX9" fmla="*/ 754346 w 756392"/>
                        <a:gd name="connsiteY9" fmla="*/ 1923915 h 2318533"/>
                        <a:gd name="connsiteX10" fmla="*/ 458414 w 756392"/>
                        <a:gd name="connsiteY10" fmla="*/ 2318443 h 2318533"/>
                        <a:gd name="connsiteX0" fmla="*/ 421320 w 757479"/>
                        <a:gd name="connsiteY0" fmla="*/ 2330772 h 2330859"/>
                        <a:gd name="connsiteX1" fmla="*/ 162380 w 757479"/>
                        <a:gd name="connsiteY1" fmla="*/ 1886928 h 2330859"/>
                        <a:gd name="connsiteX2" fmla="*/ 2083 w 757479"/>
                        <a:gd name="connsiteY2" fmla="*/ 1233492 h 2330859"/>
                        <a:gd name="connsiteX3" fmla="*/ 273354 w 757479"/>
                        <a:gd name="connsiteY3" fmla="*/ 518410 h 2330859"/>
                        <a:gd name="connsiteX4" fmla="*/ 236363 w 757479"/>
                        <a:gd name="connsiteY4" fmla="*/ 593 h 2330859"/>
                        <a:gd name="connsiteX5" fmla="*/ 396659 w 757479"/>
                        <a:gd name="connsiteY5" fmla="*/ 617042 h 2330859"/>
                        <a:gd name="connsiteX6" fmla="*/ 261023 w 757479"/>
                        <a:gd name="connsiteY6" fmla="*/ 1282808 h 2330859"/>
                        <a:gd name="connsiteX7" fmla="*/ 371998 w 757479"/>
                        <a:gd name="connsiteY7" fmla="*/ 1603361 h 2330859"/>
                        <a:gd name="connsiteX8" fmla="*/ 581616 w 757479"/>
                        <a:gd name="connsiteY8" fmla="*/ 1775967 h 2330859"/>
                        <a:gd name="connsiteX9" fmla="*/ 754243 w 757479"/>
                        <a:gd name="connsiteY9" fmla="*/ 1923915 h 2330859"/>
                        <a:gd name="connsiteX10" fmla="*/ 421320 w 757479"/>
                        <a:gd name="connsiteY10" fmla="*/ 2330772 h 2330859"/>
                        <a:gd name="connsiteX0" fmla="*/ 423088 w 759247"/>
                        <a:gd name="connsiteY0" fmla="*/ 2330772 h 2330859"/>
                        <a:gd name="connsiteX1" fmla="*/ 164148 w 759247"/>
                        <a:gd name="connsiteY1" fmla="*/ 1886928 h 2330859"/>
                        <a:gd name="connsiteX2" fmla="*/ 3851 w 759247"/>
                        <a:gd name="connsiteY2" fmla="*/ 1233492 h 2330859"/>
                        <a:gd name="connsiteX3" fmla="*/ 275122 w 759247"/>
                        <a:gd name="connsiteY3" fmla="*/ 518410 h 2330859"/>
                        <a:gd name="connsiteX4" fmla="*/ 238131 w 759247"/>
                        <a:gd name="connsiteY4" fmla="*/ 593 h 2330859"/>
                        <a:gd name="connsiteX5" fmla="*/ 398427 w 759247"/>
                        <a:gd name="connsiteY5" fmla="*/ 617042 h 2330859"/>
                        <a:gd name="connsiteX6" fmla="*/ 262791 w 759247"/>
                        <a:gd name="connsiteY6" fmla="*/ 1282808 h 2330859"/>
                        <a:gd name="connsiteX7" fmla="*/ 373766 w 759247"/>
                        <a:gd name="connsiteY7" fmla="*/ 1603361 h 2330859"/>
                        <a:gd name="connsiteX8" fmla="*/ 583384 w 759247"/>
                        <a:gd name="connsiteY8" fmla="*/ 1775967 h 2330859"/>
                        <a:gd name="connsiteX9" fmla="*/ 756011 w 759247"/>
                        <a:gd name="connsiteY9" fmla="*/ 1923915 h 2330859"/>
                        <a:gd name="connsiteX10" fmla="*/ 423088 w 759247"/>
                        <a:gd name="connsiteY10" fmla="*/ 2330772 h 2330859"/>
                        <a:gd name="connsiteX0" fmla="*/ 423088 w 759247"/>
                        <a:gd name="connsiteY0" fmla="*/ 2330772 h 2344347"/>
                        <a:gd name="connsiteX1" fmla="*/ 164148 w 759247"/>
                        <a:gd name="connsiteY1" fmla="*/ 1886928 h 2344347"/>
                        <a:gd name="connsiteX2" fmla="*/ 3851 w 759247"/>
                        <a:gd name="connsiteY2" fmla="*/ 1233492 h 2344347"/>
                        <a:gd name="connsiteX3" fmla="*/ 275122 w 759247"/>
                        <a:gd name="connsiteY3" fmla="*/ 518410 h 2344347"/>
                        <a:gd name="connsiteX4" fmla="*/ 238131 w 759247"/>
                        <a:gd name="connsiteY4" fmla="*/ 593 h 2344347"/>
                        <a:gd name="connsiteX5" fmla="*/ 398427 w 759247"/>
                        <a:gd name="connsiteY5" fmla="*/ 617042 h 2344347"/>
                        <a:gd name="connsiteX6" fmla="*/ 262791 w 759247"/>
                        <a:gd name="connsiteY6" fmla="*/ 1282808 h 2344347"/>
                        <a:gd name="connsiteX7" fmla="*/ 373766 w 759247"/>
                        <a:gd name="connsiteY7" fmla="*/ 1603361 h 2344347"/>
                        <a:gd name="connsiteX8" fmla="*/ 583384 w 759247"/>
                        <a:gd name="connsiteY8" fmla="*/ 1775967 h 2344347"/>
                        <a:gd name="connsiteX9" fmla="*/ 756011 w 759247"/>
                        <a:gd name="connsiteY9" fmla="*/ 1923915 h 2344347"/>
                        <a:gd name="connsiteX10" fmla="*/ 423088 w 759247"/>
                        <a:gd name="connsiteY10" fmla="*/ 2330772 h 234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247" h="2344347">
                          <a:moveTo>
                            <a:pt x="423088" y="2330772"/>
                          </a:moveTo>
                          <a:cubicBezTo>
                            <a:pt x="373766" y="2238305"/>
                            <a:pt x="295674" y="2045150"/>
                            <a:pt x="164148" y="1886928"/>
                          </a:cubicBezTo>
                          <a:cubicBezTo>
                            <a:pt x="32622" y="1728706"/>
                            <a:pt x="-14645" y="1461578"/>
                            <a:pt x="3851" y="1233492"/>
                          </a:cubicBezTo>
                          <a:cubicBezTo>
                            <a:pt x="22347" y="1005406"/>
                            <a:pt x="236075" y="723893"/>
                            <a:pt x="275122" y="518410"/>
                          </a:cubicBezTo>
                          <a:cubicBezTo>
                            <a:pt x="314169" y="312927"/>
                            <a:pt x="217580" y="-15846"/>
                            <a:pt x="238131" y="593"/>
                          </a:cubicBezTo>
                          <a:cubicBezTo>
                            <a:pt x="258682" y="17032"/>
                            <a:pt x="394317" y="403340"/>
                            <a:pt x="398427" y="617042"/>
                          </a:cubicBezTo>
                          <a:cubicBezTo>
                            <a:pt x="402537" y="830744"/>
                            <a:pt x="266901" y="1118422"/>
                            <a:pt x="262791" y="1282808"/>
                          </a:cubicBezTo>
                          <a:cubicBezTo>
                            <a:pt x="258681" y="1447194"/>
                            <a:pt x="320334" y="1521168"/>
                            <a:pt x="373766" y="1603361"/>
                          </a:cubicBezTo>
                          <a:cubicBezTo>
                            <a:pt x="427198" y="1685554"/>
                            <a:pt x="529952" y="1722541"/>
                            <a:pt x="583384" y="1775967"/>
                          </a:cubicBezTo>
                          <a:cubicBezTo>
                            <a:pt x="636816" y="1829393"/>
                            <a:pt x="782727" y="1831447"/>
                            <a:pt x="756011" y="1923915"/>
                          </a:cubicBezTo>
                          <a:cubicBezTo>
                            <a:pt x="729295" y="2016383"/>
                            <a:pt x="472410" y="2423239"/>
                            <a:pt x="423088" y="2330772"/>
                          </a:cubicBezTo>
                          <a:close/>
                        </a:path>
                      </a:pathLst>
                    </a:custGeom>
                    <a:grp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sp>
                  <p:nvSpPr>
                    <p:cNvPr id="2142" name="Freeform 2141"/>
                    <p:cNvSpPr/>
                    <p:nvPr/>
                  </p:nvSpPr>
                  <p:spPr>
                    <a:xfrm>
                      <a:off x="4438165" y="61282"/>
                      <a:ext cx="750344" cy="1951440"/>
                    </a:xfrm>
                    <a:custGeom>
                      <a:avLst/>
                      <a:gdLst>
                        <a:gd name="connsiteX0" fmla="*/ 179615 w 731863"/>
                        <a:gd name="connsiteY0" fmla="*/ 1948344 h 1948439"/>
                        <a:gd name="connsiteX1" fmla="*/ 19319 w 731863"/>
                        <a:gd name="connsiteY1" fmla="*/ 1714093 h 1948439"/>
                        <a:gd name="connsiteX2" fmla="*/ 31649 w 731863"/>
                        <a:gd name="connsiteY2" fmla="*/ 1381211 h 1948439"/>
                        <a:gd name="connsiteX3" fmla="*/ 278259 w 731863"/>
                        <a:gd name="connsiteY3" fmla="*/ 1122302 h 1948439"/>
                        <a:gd name="connsiteX4" fmla="*/ 475546 w 731863"/>
                        <a:gd name="connsiteY4" fmla="*/ 875722 h 1948439"/>
                        <a:gd name="connsiteX5" fmla="*/ 438555 w 731863"/>
                        <a:gd name="connsiteY5" fmla="*/ 370234 h 1948439"/>
                        <a:gd name="connsiteX6" fmla="*/ 672834 w 731863"/>
                        <a:gd name="connsiteY6" fmla="*/ 364 h 1948439"/>
                        <a:gd name="connsiteX7" fmla="*/ 549529 w 731863"/>
                        <a:gd name="connsiteY7" fmla="*/ 308589 h 1948439"/>
                        <a:gd name="connsiteX8" fmla="*/ 623512 w 731863"/>
                        <a:gd name="connsiteY8" fmla="*/ 653800 h 1948439"/>
                        <a:gd name="connsiteX9" fmla="*/ 722156 w 731863"/>
                        <a:gd name="connsiteY9" fmla="*/ 1072986 h 1948439"/>
                        <a:gd name="connsiteX10" fmla="*/ 364572 w 731863"/>
                        <a:gd name="connsiteY10" fmla="*/ 1405869 h 1948439"/>
                        <a:gd name="connsiteX11" fmla="*/ 376902 w 731863"/>
                        <a:gd name="connsiteY11" fmla="*/ 1738751 h 1948439"/>
                        <a:gd name="connsiteX12" fmla="*/ 179615 w 731863"/>
                        <a:gd name="connsiteY12" fmla="*/ 1948344 h 1948439"/>
                        <a:gd name="connsiteX0" fmla="*/ 206962 w 759210"/>
                        <a:gd name="connsiteY0" fmla="*/ 1948344 h 1948968"/>
                        <a:gd name="connsiteX1" fmla="*/ 9674 w 759210"/>
                        <a:gd name="connsiteY1" fmla="*/ 1788067 h 1948968"/>
                        <a:gd name="connsiteX2" fmla="*/ 58996 w 759210"/>
                        <a:gd name="connsiteY2" fmla="*/ 1381211 h 1948968"/>
                        <a:gd name="connsiteX3" fmla="*/ 305606 w 759210"/>
                        <a:gd name="connsiteY3" fmla="*/ 1122302 h 1948968"/>
                        <a:gd name="connsiteX4" fmla="*/ 502893 w 759210"/>
                        <a:gd name="connsiteY4" fmla="*/ 875722 h 1948968"/>
                        <a:gd name="connsiteX5" fmla="*/ 465902 w 759210"/>
                        <a:gd name="connsiteY5" fmla="*/ 370234 h 1948968"/>
                        <a:gd name="connsiteX6" fmla="*/ 700181 w 759210"/>
                        <a:gd name="connsiteY6" fmla="*/ 364 h 1948968"/>
                        <a:gd name="connsiteX7" fmla="*/ 576876 w 759210"/>
                        <a:gd name="connsiteY7" fmla="*/ 308589 h 1948968"/>
                        <a:gd name="connsiteX8" fmla="*/ 650859 w 759210"/>
                        <a:gd name="connsiteY8" fmla="*/ 653800 h 1948968"/>
                        <a:gd name="connsiteX9" fmla="*/ 749503 w 759210"/>
                        <a:gd name="connsiteY9" fmla="*/ 1072986 h 1948968"/>
                        <a:gd name="connsiteX10" fmla="*/ 391919 w 759210"/>
                        <a:gd name="connsiteY10" fmla="*/ 1405869 h 1948968"/>
                        <a:gd name="connsiteX11" fmla="*/ 404249 w 759210"/>
                        <a:gd name="connsiteY11" fmla="*/ 1738751 h 1948968"/>
                        <a:gd name="connsiteX12" fmla="*/ 206962 w 759210"/>
                        <a:gd name="connsiteY12" fmla="*/ 1948344 h 1948968"/>
                        <a:gd name="connsiteX0" fmla="*/ 198034 w 750282"/>
                        <a:gd name="connsiteY0" fmla="*/ 1948344 h 1952269"/>
                        <a:gd name="connsiteX1" fmla="*/ 746 w 750282"/>
                        <a:gd name="connsiteY1" fmla="*/ 1788067 h 1952269"/>
                        <a:gd name="connsiteX2" fmla="*/ 50068 w 750282"/>
                        <a:gd name="connsiteY2" fmla="*/ 1381211 h 1952269"/>
                        <a:gd name="connsiteX3" fmla="*/ 296678 w 750282"/>
                        <a:gd name="connsiteY3" fmla="*/ 1122302 h 1952269"/>
                        <a:gd name="connsiteX4" fmla="*/ 493965 w 750282"/>
                        <a:gd name="connsiteY4" fmla="*/ 875722 h 1952269"/>
                        <a:gd name="connsiteX5" fmla="*/ 456974 w 750282"/>
                        <a:gd name="connsiteY5" fmla="*/ 370234 h 1952269"/>
                        <a:gd name="connsiteX6" fmla="*/ 691253 w 750282"/>
                        <a:gd name="connsiteY6" fmla="*/ 364 h 1952269"/>
                        <a:gd name="connsiteX7" fmla="*/ 567948 w 750282"/>
                        <a:gd name="connsiteY7" fmla="*/ 308589 h 1952269"/>
                        <a:gd name="connsiteX8" fmla="*/ 641931 w 750282"/>
                        <a:gd name="connsiteY8" fmla="*/ 653800 h 1952269"/>
                        <a:gd name="connsiteX9" fmla="*/ 740575 w 750282"/>
                        <a:gd name="connsiteY9" fmla="*/ 1072986 h 1952269"/>
                        <a:gd name="connsiteX10" fmla="*/ 382991 w 750282"/>
                        <a:gd name="connsiteY10" fmla="*/ 1405869 h 1952269"/>
                        <a:gd name="connsiteX11" fmla="*/ 395321 w 750282"/>
                        <a:gd name="connsiteY11" fmla="*/ 1738751 h 1952269"/>
                        <a:gd name="connsiteX12" fmla="*/ 198034 w 750282"/>
                        <a:gd name="connsiteY12" fmla="*/ 1948344 h 1952269"/>
                        <a:gd name="connsiteX0" fmla="*/ 198096 w 750344"/>
                        <a:gd name="connsiteY0" fmla="*/ 1948344 h 1951440"/>
                        <a:gd name="connsiteX1" fmla="*/ 808 w 750344"/>
                        <a:gd name="connsiteY1" fmla="*/ 1788067 h 1951440"/>
                        <a:gd name="connsiteX2" fmla="*/ 50130 w 750344"/>
                        <a:gd name="connsiteY2" fmla="*/ 1381211 h 1951440"/>
                        <a:gd name="connsiteX3" fmla="*/ 296740 w 750344"/>
                        <a:gd name="connsiteY3" fmla="*/ 1122302 h 1951440"/>
                        <a:gd name="connsiteX4" fmla="*/ 494027 w 750344"/>
                        <a:gd name="connsiteY4" fmla="*/ 875722 h 1951440"/>
                        <a:gd name="connsiteX5" fmla="*/ 457036 w 750344"/>
                        <a:gd name="connsiteY5" fmla="*/ 370234 h 1951440"/>
                        <a:gd name="connsiteX6" fmla="*/ 691315 w 750344"/>
                        <a:gd name="connsiteY6" fmla="*/ 364 h 1951440"/>
                        <a:gd name="connsiteX7" fmla="*/ 568010 w 750344"/>
                        <a:gd name="connsiteY7" fmla="*/ 308589 h 1951440"/>
                        <a:gd name="connsiteX8" fmla="*/ 641993 w 750344"/>
                        <a:gd name="connsiteY8" fmla="*/ 653800 h 1951440"/>
                        <a:gd name="connsiteX9" fmla="*/ 740637 w 750344"/>
                        <a:gd name="connsiteY9" fmla="*/ 1072986 h 1951440"/>
                        <a:gd name="connsiteX10" fmla="*/ 383053 w 750344"/>
                        <a:gd name="connsiteY10" fmla="*/ 1405869 h 1951440"/>
                        <a:gd name="connsiteX11" fmla="*/ 469366 w 750344"/>
                        <a:gd name="connsiteY11" fmla="*/ 1751080 h 1951440"/>
                        <a:gd name="connsiteX12" fmla="*/ 198096 w 750344"/>
                        <a:gd name="connsiteY12" fmla="*/ 1948344 h 1951440"/>
                        <a:gd name="connsiteX0" fmla="*/ 198096 w 750344"/>
                        <a:gd name="connsiteY0" fmla="*/ 1948344 h 1951440"/>
                        <a:gd name="connsiteX1" fmla="*/ 808 w 750344"/>
                        <a:gd name="connsiteY1" fmla="*/ 1788067 h 1951440"/>
                        <a:gd name="connsiteX2" fmla="*/ 50130 w 750344"/>
                        <a:gd name="connsiteY2" fmla="*/ 1381211 h 1951440"/>
                        <a:gd name="connsiteX3" fmla="*/ 296740 w 750344"/>
                        <a:gd name="connsiteY3" fmla="*/ 1122302 h 1951440"/>
                        <a:gd name="connsiteX4" fmla="*/ 494027 w 750344"/>
                        <a:gd name="connsiteY4" fmla="*/ 875722 h 1951440"/>
                        <a:gd name="connsiteX5" fmla="*/ 457036 w 750344"/>
                        <a:gd name="connsiteY5" fmla="*/ 370234 h 1951440"/>
                        <a:gd name="connsiteX6" fmla="*/ 691315 w 750344"/>
                        <a:gd name="connsiteY6" fmla="*/ 364 h 1951440"/>
                        <a:gd name="connsiteX7" fmla="*/ 568010 w 750344"/>
                        <a:gd name="connsiteY7" fmla="*/ 308589 h 1951440"/>
                        <a:gd name="connsiteX8" fmla="*/ 641993 w 750344"/>
                        <a:gd name="connsiteY8" fmla="*/ 653800 h 1951440"/>
                        <a:gd name="connsiteX9" fmla="*/ 740637 w 750344"/>
                        <a:gd name="connsiteY9" fmla="*/ 1072986 h 1951440"/>
                        <a:gd name="connsiteX10" fmla="*/ 383053 w 750344"/>
                        <a:gd name="connsiteY10" fmla="*/ 1405869 h 1951440"/>
                        <a:gd name="connsiteX11" fmla="*/ 469366 w 750344"/>
                        <a:gd name="connsiteY11" fmla="*/ 1751080 h 1951440"/>
                        <a:gd name="connsiteX12" fmla="*/ 198096 w 750344"/>
                        <a:gd name="connsiteY12" fmla="*/ 1948344 h 195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0344" h="1951440">
                          <a:moveTo>
                            <a:pt x="198096" y="1948344"/>
                          </a:moveTo>
                          <a:cubicBezTo>
                            <a:pt x="120003" y="1954509"/>
                            <a:pt x="-11523" y="1968892"/>
                            <a:pt x="808" y="1788067"/>
                          </a:cubicBezTo>
                          <a:cubicBezTo>
                            <a:pt x="13139" y="1607242"/>
                            <a:pt x="808" y="1492172"/>
                            <a:pt x="50130" y="1381211"/>
                          </a:cubicBezTo>
                          <a:cubicBezTo>
                            <a:pt x="99452" y="1270250"/>
                            <a:pt x="222757" y="1206550"/>
                            <a:pt x="296740" y="1122302"/>
                          </a:cubicBezTo>
                          <a:cubicBezTo>
                            <a:pt x="370723" y="1038054"/>
                            <a:pt x="467311" y="1001067"/>
                            <a:pt x="494027" y="875722"/>
                          </a:cubicBezTo>
                          <a:cubicBezTo>
                            <a:pt x="520743" y="750377"/>
                            <a:pt x="424155" y="516127"/>
                            <a:pt x="457036" y="370234"/>
                          </a:cubicBezTo>
                          <a:cubicBezTo>
                            <a:pt x="489917" y="224341"/>
                            <a:pt x="672819" y="10638"/>
                            <a:pt x="691315" y="364"/>
                          </a:cubicBezTo>
                          <a:cubicBezTo>
                            <a:pt x="709811" y="-9910"/>
                            <a:pt x="576230" y="199683"/>
                            <a:pt x="568010" y="308589"/>
                          </a:cubicBezTo>
                          <a:cubicBezTo>
                            <a:pt x="559790" y="417495"/>
                            <a:pt x="613222" y="526400"/>
                            <a:pt x="641993" y="653800"/>
                          </a:cubicBezTo>
                          <a:cubicBezTo>
                            <a:pt x="670764" y="781200"/>
                            <a:pt x="783794" y="947641"/>
                            <a:pt x="740637" y="1072986"/>
                          </a:cubicBezTo>
                          <a:cubicBezTo>
                            <a:pt x="697480" y="1198331"/>
                            <a:pt x="440595" y="1294908"/>
                            <a:pt x="383053" y="1405869"/>
                          </a:cubicBezTo>
                          <a:cubicBezTo>
                            <a:pt x="325511" y="1516830"/>
                            <a:pt x="454980" y="1617516"/>
                            <a:pt x="469366" y="1751080"/>
                          </a:cubicBezTo>
                          <a:cubicBezTo>
                            <a:pt x="483752" y="1884644"/>
                            <a:pt x="276189" y="1942180"/>
                            <a:pt x="198096" y="1948344"/>
                          </a:cubicBezTo>
                          <a:close/>
                        </a:path>
                      </a:pathLst>
                    </a:custGeom>
                    <a:grp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sp>
                  <p:nvSpPr>
                    <p:cNvPr id="2143" name="Freeform 2142"/>
                    <p:cNvSpPr/>
                    <p:nvPr/>
                  </p:nvSpPr>
                  <p:spPr>
                    <a:xfrm>
                      <a:off x="3802220" y="1282161"/>
                      <a:ext cx="543150" cy="978934"/>
                    </a:xfrm>
                    <a:custGeom>
                      <a:avLst/>
                      <a:gdLst>
                        <a:gd name="connsiteX0" fmla="*/ 168196 w 411887"/>
                        <a:gd name="connsiteY0" fmla="*/ 961715 h 975310"/>
                        <a:gd name="connsiteX1" fmla="*/ 217518 w 411887"/>
                        <a:gd name="connsiteY1" fmla="*/ 653490 h 975310"/>
                        <a:gd name="connsiteX2" fmla="*/ 7900 w 411887"/>
                        <a:gd name="connsiteY2" fmla="*/ 345266 h 975310"/>
                        <a:gd name="connsiteX3" fmla="*/ 57221 w 411887"/>
                        <a:gd name="connsiteY3" fmla="*/ 54 h 975310"/>
                        <a:gd name="connsiteX4" fmla="*/ 180526 w 411887"/>
                        <a:gd name="connsiteY4" fmla="*/ 320608 h 975310"/>
                        <a:gd name="connsiteX5" fmla="*/ 402475 w 411887"/>
                        <a:gd name="connsiteY5" fmla="*/ 567187 h 975310"/>
                        <a:gd name="connsiteX6" fmla="*/ 353153 w 411887"/>
                        <a:gd name="connsiteY6" fmla="*/ 887741 h 975310"/>
                        <a:gd name="connsiteX7" fmla="*/ 168196 w 411887"/>
                        <a:gd name="connsiteY7" fmla="*/ 961715 h 975310"/>
                        <a:gd name="connsiteX0" fmla="*/ 69552 w 414998"/>
                        <a:gd name="connsiteY0" fmla="*/ 949386 h 965383"/>
                        <a:gd name="connsiteX1" fmla="*/ 217518 w 414998"/>
                        <a:gd name="connsiteY1" fmla="*/ 653490 h 965383"/>
                        <a:gd name="connsiteX2" fmla="*/ 7900 w 414998"/>
                        <a:gd name="connsiteY2" fmla="*/ 345266 h 965383"/>
                        <a:gd name="connsiteX3" fmla="*/ 57221 w 414998"/>
                        <a:gd name="connsiteY3" fmla="*/ 54 h 965383"/>
                        <a:gd name="connsiteX4" fmla="*/ 180526 w 414998"/>
                        <a:gd name="connsiteY4" fmla="*/ 320608 h 965383"/>
                        <a:gd name="connsiteX5" fmla="*/ 402475 w 414998"/>
                        <a:gd name="connsiteY5" fmla="*/ 567187 h 965383"/>
                        <a:gd name="connsiteX6" fmla="*/ 353153 w 414998"/>
                        <a:gd name="connsiteY6" fmla="*/ 887741 h 965383"/>
                        <a:gd name="connsiteX7" fmla="*/ 69552 w 414998"/>
                        <a:gd name="connsiteY7" fmla="*/ 949386 h 965383"/>
                        <a:gd name="connsiteX0" fmla="*/ 69552 w 526495"/>
                        <a:gd name="connsiteY0" fmla="*/ 949386 h 962398"/>
                        <a:gd name="connsiteX1" fmla="*/ 217518 w 526495"/>
                        <a:gd name="connsiteY1" fmla="*/ 653490 h 962398"/>
                        <a:gd name="connsiteX2" fmla="*/ 7900 w 526495"/>
                        <a:gd name="connsiteY2" fmla="*/ 345266 h 962398"/>
                        <a:gd name="connsiteX3" fmla="*/ 57221 w 526495"/>
                        <a:gd name="connsiteY3" fmla="*/ 54 h 962398"/>
                        <a:gd name="connsiteX4" fmla="*/ 180526 w 526495"/>
                        <a:gd name="connsiteY4" fmla="*/ 320608 h 962398"/>
                        <a:gd name="connsiteX5" fmla="*/ 402475 w 526495"/>
                        <a:gd name="connsiteY5" fmla="*/ 567187 h 962398"/>
                        <a:gd name="connsiteX6" fmla="*/ 513450 w 526495"/>
                        <a:gd name="connsiteY6" fmla="*/ 875412 h 962398"/>
                        <a:gd name="connsiteX7" fmla="*/ 69552 w 526495"/>
                        <a:gd name="connsiteY7" fmla="*/ 949386 h 962398"/>
                        <a:gd name="connsiteX0" fmla="*/ 69552 w 526495"/>
                        <a:gd name="connsiteY0" fmla="*/ 949386 h 978237"/>
                        <a:gd name="connsiteX1" fmla="*/ 217518 w 526495"/>
                        <a:gd name="connsiteY1" fmla="*/ 653490 h 978237"/>
                        <a:gd name="connsiteX2" fmla="*/ 7900 w 526495"/>
                        <a:gd name="connsiteY2" fmla="*/ 345266 h 978237"/>
                        <a:gd name="connsiteX3" fmla="*/ 57221 w 526495"/>
                        <a:gd name="connsiteY3" fmla="*/ 54 h 978237"/>
                        <a:gd name="connsiteX4" fmla="*/ 180526 w 526495"/>
                        <a:gd name="connsiteY4" fmla="*/ 320608 h 978237"/>
                        <a:gd name="connsiteX5" fmla="*/ 402475 w 526495"/>
                        <a:gd name="connsiteY5" fmla="*/ 567187 h 978237"/>
                        <a:gd name="connsiteX6" fmla="*/ 513450 w 526495"/>
                        <a:gd name="connsiteY6" fmla="*/ 875412 h 978237"/>
                        <a:gd name="connsiteX7" fmla="*/ 69552 w 526495"/>
                        <a:gd name="connsiteY7" fmla="*/ 949386 h 978237"/>
                        <a:gd name="connsiteX0" fmla="*/ 69552 w 575585"/>
                        <a:gd name="connsiteY0" fmla="*/ 949386 h 988374"/>
                        <a:gd name="connsiteX1" fmla="*/ 217518 w 575585"/>
                        <a:gd name="connsiteY1" fmla="*/ 653490 h 988374"/>
                        <a:gd name="connsiteX2" fmla="*/ 7900 w 575585"/>
                        <a:gd name="connsiteY2" fmla="*/ 345266 h 988374"/>
                        <a:gd name="connsiteX3" fmla="*/ 57221 w 575585"/>
                        <a:gd name="connsiteY3" fmla="*/ 54 h 988374"/>
                        <a:gd name="connsiteX4" fmla="*/ 180526 w 575585"/>
                        <a:gd name="connsiteY4" fmla="*/ 320608 h 988374"/>
                        <a:gd name="connsiteX5" fmla="*/ 402475 w 575585"/>
                        <a:gd name="connsiteY5" fmla="*/ 567187 h 988374"/>
                        <a:gd name="connsiteX6" fmla="*/ 513450 w 575585"/>
                        <a:gd name="connsiteY6" fmla="*/ 875412 h 988374"/>
                        <a:gd name="connsiteX7" fmla="*/ 69552 w 575585"/>
                        <a:gd name="connsiteY7" fmla="*/ 949386 h 988374"/>
                        <a:gd name="connsiteX0" fmla="*/ 69552 w 583305"/>
                        <a:gd name="connsiteY0" fmla="*/ 949386 h 988374"/>
                        <a:gd name="connsiteX1" fmla="*/ 217518 w 583305"/>
                        <a:gd name="connsiteY1" fmla="*/ 653490 h 988374"/>
                        <a:gd name="connsiteX2" fmla="*/ 7900 w 583305"/>
                        <a:gd name="connsiteY2" fmla="*/ 345266 h 988374"/>
                        <a:gd name="connsiteX3" fmla="*/ 57221 w 583305"/>
                        <a:gd name="connsiteY3" fmla="*/ 54 h 988374"/>
                        <a:gd name="connsiteX4" fmla="*/ 180526 w 583305"/>
                        <a:gd name="connsiteY4" fmla="*/ 320608 h 988374"/>
                        <a:gd name="connsiteX5" fmla="*/ 402475 w 583305"/>
                        <a:gd name="connsiteY5" fmla="*/ 567187 h 988374"/>
                        <a:gd name="connsiteX6" fmla="*/ 513450 w 583305"/>
                        <a:gd name="connsiteY6" fmla="*/ 875412 h 988374"/>
                        <a:gd name="connsiteX7" fmla="*/ 69552 w 583305"/>
                        <a:gd name="connsiteY7" fmla="*/ 949386 h 988374"/>
                        <a:gd name="connsiteX0" fmla="*/ 69552 w 543150"/>
                        <a:gd name="connsiteY0" fmla="*/ 949386 h 978934"/>
                        <a:gd name="connsiteX1" fmla="*/ 217518 w 543150"/>
                        <a:gd name="connsiteY1" fmla="*/ 653490 h 978934"/>
                        <a:gd name="connsiteX2" fmla="*/ 7900 w 543150"/>
                        <a:gd name="connsiteY2" fmla="*/ 345266 h 978934"/>
                        <a:gd name="connsiteX3" fmla="*/ 57221 w 543150"/>
                        <a:gd name="connsiteY3" fmla="*/ 54 h 978934"/>
                        <a:gd name="connsiteX4" fmla="*/ 180526 w 543150"/>
                        <a:gd name="connsiteY4" fmla="*/ 320608 h 978934"/>
                        <a:gd name="connsiteX5" fmla="*/ 451797 w 543150"/>
                        <a:gd name="connsiteY5" fmla="*/ 542529 h 978934"/>
                        <a:gd name="connsiteX6" fmla="*/ 513450 w 543150"/>
                        <a:gd name="connsiteY6" fmla="*/ 875412 h 978934"/>
                        <a:gd name="connsiteX7" fmla="*/ 69552 w 543150"/>
                        <a:gd name="connsiteY7" fmla="*/ 949386 h 97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3150" h="978934">
                          <a:moveTo>
                            <a:pt x="69552" y="949386"/>
                          </a:moveTo>
                          <a:cubicBezTo>
                            <a:pt x="94213" y="875412"/>
                            <a:pt x="227793" y="754177"/>
                            <a:pt x="217518" y="653490"/>
                          </a:cubicBezTo>
                          <a:cubicBezTo>
                            <a:pt x="207243" y="552803"/>
                            <a:pt x="34616" y="454172"/>
                            <a:pt x="7900" y="345266"/>
                          </a:cubicBezTo>
                          <a:cubicBezTo>
                            <a:pt x="-18816" y="236360"/>
                            <a:pt x="28450" y="4164"/>
                            <a:pt x="57221" y="54"/>
                          </a:cubicBezTo>
                          <a:cubicBezTo>
                            <a:pt x="85992" y="-4056"/>
                            <a:pt x="114763" y="230196"/>
                            <a:pt x="180526" y="320608"/>
                          </a:cubicBezTo>
                          <a:cubicBezTo>
                            <a:pt x="246289" y="411020"/>
                            <a:pt x="423026" y="448007"/>
                            <a:pt x="451797" y="542529"/>
                          </a:cubicBezTo>
                          <a:cubicBezTo>
                            <a:pt x="529890" y="612393"/>
                            <a:pt x="577157" y="807603"/>
                            <a:pt x="513450" y="875412"/>
                          </a:cubicBezTo>
                          <a:cubicBezTo>
                            <a:pt x="449743" y="943221"/>
                            <a:pt x="44891" y="1023360"/>
                            <a:pt x="69552" y="949386"/>
                          </a:cubicBezTo>
                          <a:close/>
                        </a:path>
                      </a:pathLst>
                    </a:custGeom>
                    <a:grp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sp>
                  <p:nvSpPr>
                    <p:cNvPr id="2144" name="Freeform 2143"/>
                    <p:cNvSpPr/>
                    <p:nvPr/>
                  </p:nvSpPr>
                  <p:spPr>
                    <a:xfrm>
                      <a:off x="5127644" y="1242604"/>
                      <a:ext cx="656844" cy="1087630"/>
                    </a:xfrm>
                    <a:custGeom>
                      <a:avLst/>
                      <a:gdLst>
                        <a:gd name="connsiteX0" fmla="*/ 363 w 544398"/>
                        <a:gd name="connsiteY0" fmla="*/ 927298 h 1018657"/>
                        <a:gd name="connsiteX1" fmla="*/ 86677 w 544398"/>
                        <a:gd name="connsiteY1" fmla="*/ 705376 h 1018657"/>
                        <a:gd name="connsiteX2" fmla="*/ 357947 w 544398"/>
                        <a:gd name="connsiteY2" fmla="*/ 483454 h 1018657"/>
                        <a:gd name="connsiteX3" fmla="*/ 407269 w 544398"/>
                        <a:gd name="connsiteY3" fmla="*/ 101256 h 1018657"/>
                        <a:gd name="connsiteX4" fmla="*/ 542904 w 544398"/>
                        <a:gd name="connsiteY4" fmla="*/ 2624 h 1018657"/>
                        <a:gd name="connsiteX5" fmla="*/ 481252 w 544398"/>
                        <a:gd name="connsiteY5" fmla="*/ 175230 h 1018657"/>
                        <a:gd name="connsiteX6" fmla="*/ 505913 w 544398"/>
                        <a:gd name="connsiteY6" fmla="*/ 483454 h 1018657"/>
                        <a:gd name="connsiteX7" fmla="*/ 234642 w 544398"/>
                        <a:gd name="connsiteY7" fmla="*/ 754692 h 1018657"/>
                        <a:gd name="connsiteX8" fmla="*/ 111338 w 544398"/>
                        <a:gd name="connsiteY8" fmla="*/ 1013601 h 1018657"/>
                        <a:gd name="connsiteX9" fmla="*/ 363 w 544398"/>
                        <a:gd name="connsiteY9" fmla="*/ 927298 h 1018657"/>
                        <a:gd name="connsiteX0" fmla="*/ 4192 w 548227"/>
                        <a:gd name="connsiteY0" fmla="*/ 927298 h 1090386"/>
                        <a:gd name="connsiteX1" fmla="*/ 90506 w 548227"/>
                        <a:gd name="connsiteY1" fmla="*/ 705376 h 1090386"/>
                        <a:gd name="connsiteX2" fmla="*/ 361776 w 548227"/>
                        <a:gd name="connsiteY2" fmla="*/ 483454 h 1090386"/>
                        <a:gd name="connsiteX3" fmla="*/ 411098 w 548227"/>
                        <a:gd name="connsiteY3" fmla="*/ 101256 h 1090386"/>
                        <a:gd name="connsiteX4" fmla="*/ 546733 w 548227"/>
                        <a:gd name="connsiteY4" fmla="*/ 2624 h 1090386"/>
                        <a:gd name="connsiteX5" fmla="*/ 485081 w 548227"/>
                        <a:gd name="connsiteY5" fmla="*/ 175230 h 1090386"/>
                        <a:gd name="connsiteX6" fmla="*/ 509742 w 548227"/>
                        <a:gd name="connsiteY6" fmla="*/ 483454 h 1090386"/>
                        <a:gd name="connsiteX7" fmla="*/ 238471 w 548227"/>
                        <a:gd name="connsiteY7" fmla="*/ 754692 h 1090386"/>
                        <a:gd name="connsiteX8" fmla="*/ 201480 w 548227"/>
                        <a:gd name="connsiteY8" fmla="*/ 1087575 h 1090386"/>
                        <a:gd name="connsiteX9" fmla="*/ 4192 w 548227"/>
                        <a:gd name="connsiteY9" fmla="*/ 927298 h 1090386"/>
                        <a:gd name="connsiteX0" fmla="*/ 1690 w 656700"/>
                        <a:gd name="connsiteY0" fmla="*/ 804008 h 1087791"/>
                        <a:gd name="connsiteX1" fmla="*/ 198979 w 656700"/>
                        <a:gd name="connsiteY1" fmla="*/ 705376 h 1087791"/>
                        <a:gd name="connsiteX2" fmla="*/ 470249 w 656700"/>
                        <a:gd name="connsiteY2" fmla="*/ 483454 h 1087791"/>
                        <a:gd name="connsiteX3" fmla="*/ 519571 w 656700"/>
                        <a:gd name="connsiteY3" fmla="*/ 101256 h 1087791"/>
                        <a:gd name="connsiteX4" fmla="*/ 655206 w 656700"/>
                        <a:gd name="connsiteY4" fmla="*/ 2624 h 1087791"/>
                        <a:gd name="connsiteX5" fmla="*/ 593554 w 656700"/>
                        <a:gd name="connsiteY5" fmla="*/ 175230 h 1087791"/>
                        <a:gd name="connsiteX6" fmla="*/ 618215 w 656700"/>
                        <a:gd name="connsiteY6" fmla="*/ 483454 h 1087791"/>
                        <a:gd name="connsiteX7" fmla="*/ 346944 w 656700"/>
                        <a:gd name="connsiteY7" fmla="*/ 754692 h 1087791"/>
                        <a:gd name="connsiteX8" fmla="*/ 309953 w 656700"/>
                        <a:gd name="connsiteY8" fmla="*/ 1087575 h 1087791"/>
                        <a:gd name="connsiteX9" fmla="*/ 1690 w 656700"/>
                        <a:gd name="connsiteY9" fmla="*/ 804008 h 1087791"/>
                        <a:gd name="connsiteX0" fmla="*/ 1834 w 656844"/>
                        <a:gd name="connsiteY0" fmla="*/ 804008 h 1087791"/>
                        <a:gd name="connsiteX1" fmla="*/ 199123 w 656844"/>
                        <a:gd name="connsiteY1" fmla="*/ 705376 h 1087791"/>
                        <a:gd name="connsiteX2" fmla="*/ 470393 w 656844"/>
                        <a:gd name="connsiteY2" fmla="*/ 483454 h 1087791"/>
                        <a:gd name="connsiteX3" fmla="*/ 519715 w 656844"/>
                        <a:gd name="connsiteY3" fmla="*/ 101256 h 1087791"/>
                        <a:gd name="connsiteX4" fmla="*/ 655350 w 656844"/>
                        <a:gd name="connsiteY4" fmla="*/ 2624 h 1087791"/>
                        <a:gd name="connsiteX5" fmla="*/ 593698 w 656844"/>
                        <a:gd name="connsiteY5" fmla="*/ 175230 h 1087791"/>
                        <a:gd name="connsiteX6" fmla="*/ 618359 w 656844"/>
                        <a:gd name="connsiteY6" fmla="*/ 483454 h 1087791"/>
                        <a:gd name="connsiteX7" fmla="*/ 347088 w 656844"/>
                        <a:gd name="connsiteY7" fmla="*/ 754692 h 1087791"/>
                        <a:gd name="connsiteX8" fmla="*/ 310097 w 656844"/>
                        <a:gd name="connsiteY8" fmla="*/ 1087575 h 1087791"/>
                        <a:gd name="connsiteX9" fmla="*/ 1834 w 656844"/>
                        <a:gd name="connsiteY9" fmla="*/ 804008 h 1087791"/>
                        <a:gd name="connsiteX0" fmla="*/ 1834 w 656844"/>
                        <a:gd name="connsiteY0" fmla="*/ 804008 h 1087630"/>
                        <a:gd name="connsiteX1" fmla="*/ 199123 w 656844"/>
                        <a:gd name="connsiteY1" fmla="*/ 705376 h 1087630"/>
                        <a:gd name="connsiteX2" fmla="*/ 470393 w 656844"/>
                        <a:gd name="connsiteY2" fmla="*/ 483454 h 1087630"/>
                        <a:gd name="connsiteX3" fmla="*/ 519715 w 656844"/>
                        <a:gd name="connsiteY3" fmla="*/ 101256 h 1087630"/>
                        <a:gd name="connsiteX4" fmla="*/ 655350 w 656844"/>
                        <a:gd name="connsiteY4" fmla="*/ 2624 h 1087630"/>
                        <a:gd name="connsiteX5" fmla="*/ 593698 w 656844"/>
                        <a:gd name="connsiteY5" fmla="*/ 175230 h 1087630"/>
                        <a:gd name="connsiteX6" fmla="*/ 618359 w 656844"/>
                        <a:gd name="connsiteY6" fmla="*/ 483454 h 1087630"/>
                        <a:gd name="connsiteX7" fmla="*/ 396410 w 656844"/>
                        <a:gd name="connsiteY7" fmla="*/ 779350 h 1087630"/>
                        <a:gd name="connsiteX8" fmla="*/ 310097 w 656844"/>
                        <a:gd name="connsiteY8" fmla="*/ 1087575 h 1087630"/>
                        <a:gd name="connsiteX9" fmla="*/ 1834 w 656844"/>
                        <a:gd name="connsiteY9" fmla="*/ 804008 h 108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6844" h="1087630">
                          <a:moveTo>
                            <a:pt x="1834" y="804008"/>
                          </a:moveTo>
                          <a:cubicBezTo>
                            <a:pt x="-16662" y="740308"/>
                            <a:pt x="108699" y="771131"/>
                            <a:pt x="199123" y="705376"/>
                          </a:cubicBezTo>
                          <a:cubicBezTo>
                            <a:pt x="289547" y="639621"/>
                            <a:pt x="416961" y="584141"/>
                            <a:pt x="470393" y="483454"/>
                          </a:cubicBezTo>
                          <a:cubicBezTo>
                            <a:pt x="523825" y="382767"/>
                            <a:pt x="488889" y="181394"/>
                            <a:pt x="519715" y="101256"/>
                          </a:cubicBezTo>
                          <a:cubicBezTo>
                            <a:pt x="550541" y="21118"/>
                            <a:pt x="643020" y="-9705"/>
                            <a:pt x="655350" y="2624"/>
                          </a:cubicBezTo>
                          <a:cubicBezTo>
                            <a:pt x="667680" y="14953"/>
                            <a:pt x="599863" y="95092"/>
                            <a:pt x="593698" y="175230"/>
                          </a:cubicBezTo>
                          <a:cubicBezTo>
                            <a:pt x="587533" y="255368"/>
                            <a:pt x="651240" y="382767"/>
                            <a:pt x="618359" y="483454"/>
                          </a:cubicBezTo>
                          <a:cubicBezTo>
                            <a:pt x="585478" y="584141"/>
                            <a:pt x="462173" y="690992"/>
                            <a:pt x="396410" y="779350"/>
                          </a:cubicBezTo>
                          <a:cubicBezTo>
                            <a:pt x="330647" y="867708"/>
                            <a:pt x="375860" y="1083465"/>
                            <a:pt x="310097" y="1087575"/>
                          </a:cubicBezTo>
                          <a:cubicBezTo>
                            <a:pt x="244334" y="1091685"/>
                            <a:pt x="20330" y="867708"/>
                            <a:pt x="1834" y="804008"/>
                          </a:cubicBezTo>
                          <a:close/>
                        </a:path>
                      </a:pathLst>
                    </a:custGeom>
                    <a:grp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sp>
                  <p:nvSpPr>
                    <p:cNvPr id="2145" name="Freeform 2144"/>
                    <p:cNvSpPr/>
                    <p:nvPr/>
                  </p:nvSpPr>
                  <p:spPr>
                    <a:xfrm>
                      <a:off x="5447576" y="1071788"/>
                      <a:ext cx="974697" cy="1875101"/>
                    </a:xfrm>
                    <a:custGeom>
                      <a:avLst/>
                      <a:gdLst>
                        <a:gd name="connsiteX0" fmla="*/ 1729 w 973929"/>
                        <a:gd name="connsiteY0" fmla="*/ 1664944 h 1875862"/>
                        <a:gd name="connsiteX1" fmla="*/ 88042 w 973929"/>
                        <a:gd name="connsiteY1" fmla="*/ 1381377 h 1875862"/>
                        <a:gd name="connsiteX2" fmla="*/ 408634 w 973929"/>
                        <a:gd name="connsiteY2" fmla="*/ 1134797 h 1875862"/>
                        <a:gd name="connsiteX3" fmla="*/ 692236 w 973929"/>
                        <a:gd name="connsiteY3" fmla="*/ 838902 h 1875862"/>
                        <a:gd name="connsiteX4" fmla="*/ 741557 w 973929"/>
                        <a:gd name="connsiteY4" fmla="*/ 333413 h 1875862"/>
                        <a:gd name="connsiteX5" fmla="*/ 963506 w 973929"/>
                        <a:gd name="connsiteY5" fmla="*/ 530 h 1875862"/>
                        <a:gd name="connsiteX6" fmla="*/ 901854 w 973929"/>
                        <a:gd name="connsiteY6" fmla="*/ 407387 h 1875862"/>
                        <a:gd name="connsiteX7" fmla="*/ 963506 w 973929"/>
                        <a:gd name="connsiteY7" fmla="*/ 826573 h 1875862"/>
                        <a:gd name="connsiteX8" fmla="*/ 642914 w 973929"/>
                        <a:gd name="connsiteY8" fmla="*/ 1245758 h 1875862"/>
                        <a:gd name="connsiteX9" fmla="*/ 371643 w 973929"/>
                        <a:gd name="connsiteY9" fmla="*/ 1443022 h 1875862"/>
                        <a:gd name="connsiteX10" fmla="*/ 51051 w 973929"/>
                        <a:gd name="connsiteY10" fmla="*/ 1874537 h 1875862"/>
                        <a:gd name="connsiteX11" fmla="*/ 38720 w 973929"/>
                        <a:gd name="connsiteY11" fmla="*/ 1578641 h 1875862"/>
                        <a:gd name="connsiteX12" fmla="*/ 1729 w 973929"/>
                        <a:gd name="connsiteY12" fmla="*/ 1603299 h 1875862"/>
                        <a:gd name="connsiteX13" fmla="*/ 26390 w 973929"/>
                        <a:gd name="connsiteY13" fmla="*/ 1566312 h 1875862"/>
                        <a:gd name="connsiteX14" fmla="*/ 1729 w 973929"/>
                        <a:gd name="connsiteY14" fmla="*/ 1664944 h 1875862"/>
                        <a:gd name="connsiteX0" fmla="*/ 1729 w 973929"/>
                        <a:gd name="connsiteY0" fmla="*/ 1664944 h 1875101"/>
                        <a:gd name="connsiteX1" fmla="*/ 88042 w 973929"/>
                        <a:gd name="connsiteY1" fmla="*/ 1381377 h 1875101"/>
                        <a:gd name="connsiteX2" fmla="*/ 408634 w 973929"/>
                        <a:gd name="connsiteY2" fmla="*/ 1134797 h 1875101"/>
                        <a:gd name="connsiteX3" fmla="*/ 692236 w 973929"/>
                        <a:gd name="connsiteY3" fmla="*/ 838902 h 1875101"/>
                        <a:gd name="connsiteX4" fmla="*/ 741557 w 973929"/>
                        <a:gd name="connsiteY4" fmla="*/ 333413 h 1875101"/>
                        <a:gd name="connsiteX5" fmla="*/ 963506 w 973929"/>
                        <a:gd name="connsiteY5" fmla="*/ 530 h 1875101"/>
                        <a:gd name="connsiteX6" fmla="*/ 901854 w 973929"/>
                        <a:gd name="connsiteY6" fmla="*/ 407387 h 1875101"/>
                        <a:gd name="connsiteX7" fmla="*/ 963506 w 973929"/>
                        <a:gd name="connsiteY7" fmla="*/ 826573 h 1875101"/>
                        <a:gd name="connsiteX8" fmla="*/ 642914 w 973929"/>
                        <a:gd name="connsiteY8" fmla="*/ 1245758 h 1875101"/>
                        <a:gd name="connsiteX9" fmla="*/ 371643 w 973929"/>
                        <a:gd name="connsiteY9" fmla="*/ 1492338 h 1875101"/>
                        <a:gd name="connsiteX10" fmla="*/ 51051 w 973929"/>
                        <a:gd name="connsiteY10" fmla="*/ 1874537 h 1875101"/>
                        <a:gd name="connsiteX11" fmla="*/ 38720 w 973929"/>
                        <a:gd name="connsiteY11" fmla="*/ 1578641 h 1875101"/>
                        <a:gd name="connsiteX12" fmla="*/ 1729 w 973929"/>
                        <a:gd name="connsiteY12" fmla="*/ 1603299 h 1875101"/>
                        <a:gd name="connsiteX13" fmla="*/ 26390 w 973929"/>
                        <a:gd name="connsiteY13" fmla="*/ 1566312 h 1875101"/>
                        <a:gd name="connsiteX14" fmla="*/ 1729 w 973929"/>
                        <a:gd name="connsiteY14" fmla="*/ 1664944 h 1875101"/>
                        <a:gd name="connsiteX0" fmla="*/ 1729 w 973929"/>
                        <a:gd name="connsiteY0" fmla="*/ 1664944 h 1875101"/>
                        <a:gd name="connsiteX1" fmla="*/ 88042 w 973929"/>
                        <a:gd name="connsiteY1" fmla="*/ 1381377 h 1875101"/>
                        <a:gd name="connsiteX2" fmla="*/ 408634 w 973929"/>
                        <a:gd name="connsiteY2" fmla="*/ 1134797 h 1875101"/>
                        <a:gd name="connsiteX3" fmla="*/ 692236 w 973929"/>
                        <a:gd name="connsiteY3" fmla="*/ 838902 h 1875101"/>
                        <a:gd name="connsiteX4" fmla="*/ 741557 w 973929"/>
                        <a:gd name="connsiteY4" fmla="*/ 333413 h 1875101"/>
                        <a:gd name="connsiteX5" fmla="*/ 963506 w 973929"/>
                        <a:gd name="connsiteY5" fmla="*/ 530 h 1875101"/>
                        <a:gd name="connsiteX6" fmla="*/ 901854 w 973929"/>
                        <a:gd name="connsiteY6" fmla="*/ 407387 h 1875101"/>
                        <a:gd name="connsiteX7" fmla="*/ 963506 w 973929"/>
                        <a:gd name="connsiteY7" fmla="*/ 826573 h 1875101"/>
                        <a:gd name="connsiteX8" fmla="*/ 642914 w 973929"/>
                        <a:gd name="connsiteY8" fmla="*/ 1245758 h 1875101"/>
                        <a:gd name="connsiteX9" fmla="*/ 371643 w 973929"/>
                        <a:gd name="connsiteY9" fmla="*/ 1492338 h 1875101"/>
                        <a:gd name="connsiteX10" fmla="*/ 51051 w 973929"/>
                        <a:gd name="connsiteY10" fmla="*/ 1874537 h 1875101"/>
                        <a:gd name="connsiteX11" fmla="*/ 38720 w 973929"/>
                        <a:gd name="connsiteY11" fmla="*/ 1578641 h 1875101"/>
                        <a:gd name="connsiteX12" fmla="*/ 1729 w 973929"/>
                        <a:gd name="connsiteY12" fmla="*/ 1603299 h 1875101"/>
                        <a:gd name="connsiteX13" fmla="*/ 26390 w 973929"/>
                        <a:gd name="connsiteY13" fmla="*/ 1566312 h 1875101"/>
                        <a:gd name="connsiteX14" fmla="*/ 1729 w 973929"/>
                        <a:gd name="connsiteY14" fmla="*/ 1664944 h 1875101"/>
                        <a:gd name="connsiteX0" fmla="*/ 1729 w 973929"/>
                        <a:gd name="connsiteY0" fmla="*/ 1664944 h 1875101"/>
                        <a:gd name="connsiteX1" fmla="*/ 88042 w 973929"/>
                        <a:gd name="connsiteY1" fmla="*/ 1381377 h 1875101"/>
                        <a:gd name="connsiteX2" fmla="*/ 408634 w 973929"/>
                        <a:gd name="connsiteY2" fmla="*/ 1134797 h 1875101"/>
                        <a:gd name="connsiteX3" fmla="*/ 692236 w 973929"/>
                        <a:gd name="connsiteY3" fmla="*/ 838902 h 1875101"/>
                        <a:gd name="connsiteX4" fmla="*/ 741557 w 973929"/>
                        <a:gd name="connsiteY4" fmla="*/ 333413 h 1875101"/>
                        <a:gd name="connsiteX5" fmla="*/ 963506 w 973929"/>
                        <a:gd name="connsiteY5" fmla="*/ 530 h 1875101"/>
                        <a:gd name="connsiteX6" fmla="*/ 901854 w 973929"/>
                        <a:gd name="connsiteY6" fmla="*/ 407387 h 1875101"/>
                        <a:gd name="connsiteX7" fmla="*/ 963506 w 973929"/>
                        <a:gd name="connsiteY7" fmla="*/ 826573 h 1875101"/>
                        <a:gd name="connsiteX8" fmla="*/ 642914 w 973929"/>
                        <a:gd name="connsiteY8" fmla="*/ 1245758 h 1875101"/>
                        <a:gd name="connsiteX9" fmla="*/ 371643 w 973929"/>
                        <a:gd name="connsiteY9" fmla="*/ 1492338 h 1875101"/>
                        <a:gd name="connsiteX10" fmla="*/ 51051 w 973929"/>
                        <a:gd name="connsiteY10" fmla="*/ 1874537 h 1875101"/>
                        <a:gd name="connsiteX11" fmla="*/ 38720 w 973929"/>
                        <a:gd name="connsiteY11" fmla="*/ 1578641 h 1875101"/>
                        <a:gd name="connsiteX12" fmla="*/ 1729 w 973929"/>
                        <a:gd name="connsiteY12" fmla="*/ 1603299 h 1875101"/>
                        <a:gd name="connsiteX13" fmla="*/ 26390 w 973929"/>
                        <a:gd name="connsiteY13" fmla="*/ 1566312 h 1875101"/>
                        <a:gd name="connsiteX14" fmla="*/ 1729 w 973929"/>
                        <a:gd name="connsiteY14" fmla="*/ 1664944 h 1875101"/>
                        <a:gd name="connsiteX0" fmla="*/ 1729 w 973929"/>
                        <a:gd name="connsiteY0" fmla="*/ 1664944 h 1875101"/>
                        <a:gd name="connsiteX1" fmla="*/ 88042 w 973929"/>
                        <a:gd name="connsiteY1" fmla="*/ 1319732 h 1875101"/>
                        <a:gd name="connsiteX2" fmla="*/ 408634 w 973929"/>
                        <a:gd name="connsiteY2" fmla="*/ 1134797 h 1875101"/>
                        <a:gd name="connsiteX3" fmla="*/ 692236 w 973929"/>
                        <a:gd name="connsiteY3" fmla="*/ 838902 h 1875101"/>
                        <a:gd name="connsiteX4" fmla="*/ 741557 w 973929"/>
                        <a:gd name="connsiteY4" fmla="*/ 333413 h 1875101"/>
                        <a:gd name="connsiteX5" fmla="*/ 963506 w 973929"/>
                        <a:gd name="connsiteY5" fmla="*/ 530 h 1875101"/>
                        <a:gd name="connsiteX6" fmla="*/ 901854 w 973929"/>
                        <a:gd name="connsiteY6" fmla="*/ 407387 h 1875101"/>
                        <a:gd name="connsiteX7" fmla="*/ 963506 w 973929"/>
                        <a:gd name="connsiteY7" fmla="*/ 826573 h 1875101"/>
                        <a:gd name="connsiteX8" fmla="*/ 642914 w 973929"/>
                        <a:gd name="connsiteY8" fmla="*/ 1245758 h 1875101"/>
                        <a:gd name="connsiteX9" fmla="*/ 371643 w 973929"/>
                        <a:gd name="connsiteY9" fmla="*/ 1492338 h 1875101"/>
                        <a:gd name="connsiteX10" fmla="*/ 51051 w 973929"/>
                        <a:gd name="connsiteY10" fmla="*/ 1874537 h 1875101"/>
                        <a:gd name="connsiteX11" fmla="*/ 38720 w 973929"/>
                        <a:gd name="connsiteY11" fmla="*/ 1578641 h 1875101"/>
                        <a:gd name="connsiteX12" fmla="*/ 1729 w 973929"/>
                        <a:gd name="connsiteY12" fmla="*/ 1603299 h 1875101"/>
                        <a:gd name="connsiteX13" fmla="*/ 26390 w 973929"/>
                        <a:gd name="connsiteY13" fmla="*/ 1566312 h 1875101"/>
                        <a:gd name="connsiteX14" fmla="*/ 1729 w 973929"/>
                        <a:gd name="connsiteY14" fmla="*/ 1664944 h 1875101"/>
                        <a:gd name="connsiteX0" fmla="*/ 2497 w 974697"/>
                        <a:gd name="connsiteY0" fmla="*/ 1664944 h 1875101"/>
                        <a:gd name="connsiteX1" fmla="*/ 88810 w 974697"/>
                        <a:gd name="connsiteY1" fmla="*/ 1319732 h 1875101"/>
                        <a:gd name="connsiteX2" fmla="*/ 409402 w 974697"/>
                        <a:gd name="connsiteY2" fmla="*/ 1134797 h 1875101"/>
                        <a:gd name="connsiteX3" fmla="*/ 693004 w 974697"/>
                        <a:gd name="connsiteY3" fmla="*/ 838902 h 1875101"/>
                        <a:gd name="connsiteX4" fmla="*/ 742325 w 974697"/>
                        <a:gd name="connsiteY4" fmla="*/ 333413 h 1875101"/>
                        <a:gd name="connsiteX5" fmla="*/ 964274 w 974697"/>
                        <a:gd name="connsiteY5" fmla="*/ 530 h 1875101"/>
                        <a:gd name="connsiteX6" fmla="*/ 902622 w 974697"/>
                        <a:gd name="connsiteY6" fmla="*/ 407387 h 1875101"/>
                        <a:gd name="connsiteX7" fmla="*/ 964274 w 974697"/>
                        <a:gd name="connsiteY7" fmla="*/ 826573 h 1875101"/>
                        <a:gd name="connsiteX8" fmla="*/ 643682 w 974697"/>
                        <a:gd name="connsiteY8" fmla="*/ 1245758 h 1875101"/>
                        <a:gd name="connsiteX9" fmla="*/ 372411 w 974697"/>
                        <a:gd name="connsiteY9" fmla="*/ 1492338 h 1875101"/>
                        <a:gd name="connsiteX10" fmla="*/ 51819 w 974697"/>
                        <a:gd name="connsiteY10" fmla="*/ 1874537 h 1875101"/>
                        <a:gd name="connsiteX11" fmla="*/ 39488 w 974697"/>
                        <a:gd name="connsiteY11" fmla="*/ 1578641 h 1875101"/>
                        <a:gd name="connsiteX12" fmla="*/ 2497 w 974697"/>
                        <a:gd name="connsiteY12" fmla="*/ 1603299 h 1875101"/>
                        <a:gd name="connsiteX13" fmla="*/ 27158 w 974697"/>
                        <a:gd name="connsiteY13" fmla="*/ 1566312 h 1875101"/>
                        <a:gd name="connsiteX14" fmla="*/ 2497 w 974697"/>
                        <a:gd name="connsiteY14" fmla="*/ 1664944 h 187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74697" h="1875101">
                          <a:moveTo>
                            <a:pt x="2497" y="1664944"/>
                          </a:moveTo>
                          <a:cubicBezTo>
                            <a:pt x="12772" y="1623847"/>
                            <a:pt x="-40660" y="1371103"/>
                            <a:pt x="88810" y="1319732"/>
                          </a:cubicBezTo>
                          <a:cubicBezTo>
                            <a:pt x="218280" y="1268361"/>
                            <a:pt x="308703" y="1214935"/>
                            <a:pt x="409402" y="1134797"/>
                          </a:cubicBezTo>
                          <a:cubicBezTo>
                            <a:pt x="510101" y="1054659"/>
                            <a:pt x="637517" y="972466"/>
                            <a:pt x="693004" y="838902"/>
                          </a:cubicBezTo>
                          <a:cubicBezTo>
                            <a:pt x="748491" y="705338"/>
                            <a:pt x="697113" y="473142"/>
                            <a:pt x="742325" y="333413"/>
                          </a:cubicBezTo>
                          <a:cubicBezTo>
                            <a:pt x="787537" y="193684"/>
                            <a:pt x="937558" y="-11799"/>
                            <a:pt x="964274" y="530"/>
                          </a:cubicBezTo>
                          <a:cubicBezTo>
                            <a:pt x="990990" y="12859"/>
                            <a:pt x="902622" y="269713"/>
                            <a:pt x="902622" y="407387"/>
                          </a:cubicBezTo>
                          <a:cubicBezTo>
                            <a:pt x="902622" y="545061"/>
                            <a:pt x="1007431" y="686844"/>
                            <a:pt x="964274" y="826573"/>
                          </a:cubicBezTo>
                          <a:cubicBezTo>
                            <a:pt x="921117" y="966302"/>
                            <a:pt x="742326" y="1134797"/>
                            <a:pt x="643682" y="1245758"/>
                          </a:cubicBezTo>
                          <a:cubicBezTo>
                            <a:pt x="545038" y="1356719"/>
                            <a:pt x="483385" y="1338227"/>
                            <a:pt x="372411" y="1492338"/>
                          </a:cubicBezTo>
                          <a:cubicBezTo>
                            <a:pt x="261437" y="1646449"/>
                            <a:pt x="107306" y="1860153"/>
                            <a:pt x="51819" y="1874537"/>
                          </a:cubicBezTo>
                          <a:cubicBezTo>
                            <a:pt x="-3668" y="1888921"/>
                            <a:pt x="47708" y="1623847"/>
                            <a:pt x="39488" y="1578641"/>
                          </a:cubicBezTo>
                          <a:cubicBezTo>
                            <a:pt x="31268" y="1533435"/>
                            <a:pt x="4552" y="1605354"/>
                            <a:pt x="2497" y="1603299"/>
                          </a:cubicBezTo>
                          <a:cubicBezTo>
                            <a:pt x="442" y="1601244"/>
                            <a:pt x="23048" y="1562202"/>
                            <a:pt x="27158" y="1566312"/>
                          </a:cubicBezTo>
                          <a:cubicBezTo>
                            <a:pt x="31268" y="1570422"/>
                            <a:pt x="-7778" y="1706041"/>
                            <a:pt x="2497" y="1664944"/>
                          </a:cubicBezTo>
                          <a:close/>
                        </a:path>
                      </a:pathLst>
                    </a:custGeom>
                    <a:grp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sp>
                  <p:nvSpPr>
                    <p:cNvPr id="2146" name="Freeform 2145"/>
                    <p:cNvSpPr/>
                    <p:nvPr/>
                  </p:nvSpPr>
                  <p:spPr>
                    <a:xfrm rot="1071473">
                      <a:off x="2378503" y="2401557"/>
                      <a:ext cx="1288914" cy="566374"/>
                    </a:xfrm>
                    <a:custGeom>
                      <a:avLst/>
                      <a:gdLst>
                        <a:gd name="connsiteX0" fmla="*/ 1196183 w 1231260"/>
                        <a:gd name="connsiteY0" fmla="*/ 517817 h 541334"/>
                        <a:gd name="connsiteX1" fmla="*/ 764616 w 1231260"/>
                        <a:gd name="connsiteY1" fmla="*/ 480830 h 541334"/>
                        <a:gd name="connsiteX2" fmla="*/ 382371 w 1231260"/>
                        <a:gd name="connsiteY2" fmla="*/ 147948 h 541334"/>
                        <a:gd name="connsiteX3" fmla="*/ 126 w 1231260"/>
                        <a:gd name="connsiteY3" fmla="*/ 258909 h 541334"/>
                        <a:gd name="connsiteX4" fmla="*/ 345379 w 1231260"/>
                        <a:gd name="connsiteY4" fmla="*/ 0 h 541334"/>
                        <a:gd name="connsiteX5" fmla="*/ 789277 w 1231260"/>
                        <a:gd name="connsiteY5" fmla="*/ 258909 h 541334"/>
                        <a:gd name="connsiteX6" fmla="*/ 1159191 w 1231260"/>
                        <a:gd name="connsiteY6" fmla="*/ 221922 h 541334"/>
                        <a:gd name="connsiteX7" fmla="*/ 1196183 w 1231260"/>
                        <a:gd name="connsiteY7" fmla="*/ 517817 h 541334"/>
                        <a:gd name="connsiteX0" fmla="*/ 1196183 w 1220249"/>
                        <a:gd name="connsiteY0" fmla="*/ 517817 h 549103"/>
                        <a:gd name="connsiteX1" fmla="*/ 764616 w 1220249"/>
                        <a:gd name="connsiteY1" fmla="*/ 480830 h 549103"/>
                        <a:gd name="connsiteX2" fmla="*/ 382371 w 1220249"/>
                        <a:gd name="connsiteY2" fmla="*/ 147948 h 549103"/>
                        <a:gd name="connsiteX3" fmla="*/ 126 w 1220249"/>
                        <a:gd name="connsiteY3" fmla="*/ 258909 h 549103"/>
                        <a:gd name="connsiteX4" fmla="*/ 345379 w 1220249"/>
                        <a:gd name="connsiteY4" fmla="*/ 0 h 549103"/>
                        <a:gd name="connsiteX5" fmla="*/ 789277 w 1220249"/>
                        <a:gd name="connsiteY5" fmla="*/ 258909 h 549103"/>
                        <a:gd name="connsiteX6" fmla="*/ 1125164 w 1220249"/>
                        <a:gd name="connsiteY6" fmla="*/ 116308 h 549103"/>
                        <a:gd name="connsiteX7" fmla="*/ 1196183 w 1220249"/>
                        <a:gd name="connsiteY7" fmla="*/ 517817 h 549103"/>
                        <a:gd name="connsiteX0" fmla="*/ 1196183 w 1219130"/>
                        <a:gd name="connsiteY0" fmla="*/ 517817 h 549103"/>
                        <a:gd name="connsiteX1" fmla="*/ 764616 w 1219130"/>
                        <a:gd name="connsiteY1" fmla="*/ 480830 h 549103"/>
                        <a:gd name="connsiteX2" fmla="*/ 382371 w 1219130"/>
                        <a:gd name="connsiteY2" fmla="*/ 147948 h 549103"/>
                        <a:gd name="connsiteX3" fmla="*/ 126 w 1219130"/>
                        <a:gd name="connsiteY3" fmla="*/ 258909 h 549103"/>
                        <a:gd name="connsiteX4" fmla="*/ 345379 w 1219130"/>
                        <a:gd name="connsiteY4" fmla="*/ 0 h 549103"/>
                        <a:gd name="connsiteX5" fmla="*/ 789277 w 1219130"/>
                        <a:gd name="connsiteY5" fmla="*/ 258909 h 549103"/>
                        <a:gd name="connsiteX6" fmla="*/ 1125164 w 1219130"/>
                        <a:gd name="connsiteY6" fmla="*/ 116308 h 549103"/>
                        <a:gd name="connsiteX7" fmla="*/ 1196183 w 1219130"/>
                        <a:gd name="connsiteY7" fmla="*/ 517817 h 549103"/>
                        <a:gd name="connsiteX0" fmla="*/ 1262033 w 1278472"/>
                        <a:gd name="connsiteY0" fmla="*/ 561367 h 584159"/>
                        <a:gd name="connsiteX1" fmla="*/ 764616 w 1278472"/>
                        <a:gd name="connsiteY1" fmla="*/ 480830 h 584159"/>
                        <a:gd name="connsiteX2" fmla="*/ 382371 w 1278472"/>
                        <a:gd name="connsiteY2" fmla="*/ 147948 h 584159"/>
                        <a:gd name="connsiteX3" fmla="*/ 126 w 1278472"/>
                        <a:gd name="connsiteY3" fmla="*/ 258909 h 584159"/>
                        <a:gd name="connsiteX4" fmla="*/ 345379 w 1278472"/>
                        <a:gd name="connsiteY4" fmla="*/ 0 h 584159"/>
                        <a:gd name="connsiteX5" fmla="*/ 789277 w 1278472"/>
                        <a:gd name="connsiteY5" fmla="*/ 258909 h 584159"/>
                        <a:gd name="connsiteX6" fmla="*/ 1125164 w 1278472"/>
                        <a:gd name="connsiteY6" fmla="*/ 116308 h 584159"/>
                        <a:gd name="connsiteX7" fmla="*/ 1262033 w 1278472"/>
                        <a:gd name="connsiteY7" fmla="*/ 561367 h 584159"/>
                        <a:gd name="connsiteX0" fmla="*/ 1262033 w 1288914"/>
                        <a:gd name="connsiteY0" fmla="*/ 561367 h 566374"/>
                        <a:gd name="connsiteX1" fmla="*/ 764616 w 1288914"/>
                        <a:gd name="connsiteY1" fmla="*/ 480830 h 566374"/>
                        <a:gd name="connsiteX2" fmla="*/ 382371 w 1288914"/>
                        <a:gd name="connsiteY2" fmla="*/ 147948 h 566374"/>
                        <a:gd name="connsiteX3" fmla="*/ 126 w 1288914"/>
                        <a:gd name="connsiteY3" fmla="*/ 258909 h 566374"/>
                        <a:gd name="connsiteX4" fmla="*/ 345379 w 1288914"/>
                        <a:gd name="connsiteY4" fmla="*/ 0 h 566374"/>
                        <a:gd name="connsiteX5" fmla="*/ 789277 w 1288914"/>
                        <a:gd name="connsiteY5" fmla="*/ 258909 h 566374"/>
                        <a:gd name="connsiteX6" fmla="*/ 1125164 w 1288914"/>
                        <a:gd name="connsiteY6" fmla="*/ 116308 h 566374"/>
                        <a:gd name="connsiteX7" fmla="*/ 1262033 w 1288914"/>
                        <a:gd name="connsiteY7" fmla="*/ 561367 h 56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8914" h="566374">
                          <a:moveTo>
                            <a:pt x="1262033" y="561367"/>
                          </a:moveTo>
                          <a:cubicBezTo>
                            <a:pt x="1175083" y="578962"/>
                            <a:pt x="911226" y="549733"/>
                            <a:pt x="764616" y="480830"/>
                          </a:cubicBezTo>
                          <a:cubicBezTo>
                            <a:pt x="618006" y="411927"/>
                            <a:pt x="509786" y="184935"/>
                            <a:pt x="382371" y="147948"/>
                          </a:cubicBezTo>
                          <a:cubicBezTo>
                            <a:pt x="254956" y="110961"/>
                            <a:pt x="6291" y="283567"/>
                            <a:pt x="126" y="258909"/>
                          </a:cubicBezTo>
                          <a:cubicBezTo>
                            <a:pt x="-6039" y="234251"/>
                            <a:pt x="213854" y="0"/>
                            <a:pt x="345379" y="0"/>
                          </a:cubicBezTo>
                          <a:cubicBezTo>
                            <a:pt x="476904" y="0"/>
                            <a:pt x="653642" y="221922"/>
                            <a:pt x="789277" y="258909"/>
                          </a:cubicBezTo>
                          <a:cubicBezTo>
                            <a:pt x="924912" y="295896"/>
                            <a:pt x="1046371" y="65898"/>
                            <a:pt x="1125164" y="116308"/>
                          </a:cubicBezTo>
                          <a:cubicBezTo>
                            <a:pt x="1203957" y="166718"/>
                            <a:pt x="1348983" y="543772"/>
                            <a:pt x="1262033" y="561367"/>
                          </a:cubicBezTo>
                          <a:close/>
                        </a:path>
                      </a:pathLst>
                    </a:custGeom>
                    <a:grpFill/>
                    <a:ln>
                      <a:solidFill>
                        <a:srgbClr val="0000FF"/>
                      </a:solidFill>
                    </a:ln>
                    <a:effectLst>
                      <a:outerShdw blurRad="400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sp>
                  <p:nvSpPr>
                    <p:cNvPr id="2147" name="Oval 9"/>
                    <p:cNvSpPr/>
                    <p:nvPr/>
                  </p:nvSpPr>
                  <p:spPr>
                    <a:xfrm>
                      <a:off x="3330485" y="1676742"/>
                      <a:ext cx="2456741" cy="2934387"/>
                    </a:xfrm>
                    <a:custGeom>
                      <a:avLst/>
                      <a:gdLst>
                        <a:gd name="connsiteX0" fmla="*/ 0 w 2330461"/>
                        <a:gd name="connsiteY0" fmla="*/ 1325367 h 2650733"/>
                        <a:gd name="connsiteX1" fmla="*/ 1165231 w 2330461"/>
                        <a:gd name="connsiteY1" fmla="*/ 0 h 2650733"/>
                        <a:gd name="connsiteX2" fmla="*/ 2330462 w 2330461"/>
                        <a:gd name="connsiteY2" fmla="*/ 1325367 h 2650733"/>
                        <a:gd name="connsiteX3" fmla="*/ 1165231 w 2330461"/>
                        <a:gd name="connsiteY3" fmla="*/ 2650734 h 2650733"/>
                        <a:gd name="connsiteX4" fmla="*/ 0 w 2330461"/>
                        <a:gd name="connsiteY4" fmla="*/ 1325367 h 2650733"/>
                        <a:gd name="connsiteX0" fmla="*/ 53394 w 2383856"/>
                        <a:gd name="connsiteY0" fmla="*/ 1352071 h 2677438"/>
                        <a:gd name="connsiteX1" fmla="*/ 300004 w 2383856"/>
                        <a:gd name="connsiteY1" fmla="*/ 532193 h 2677438"/>
                        <a:gd name="connsiteX2" fmla="*/ 1218625 w 2383856"/>
                        <a:gd name="connsiteY2" fmla="*/ 26704 h 2677438"/>
                        <a:gd name="connsiteX3" fmla="*/ 2383856 w 2383856"/>
                        <a:gd name="connsiteY3" fmla="*/ 1352071 h 2677438"/>
                        <a:gd name="connsiteX4" fmla="*/ 1218625 w 2383856"/>
                        <a:gd name="connsiteY4" fmla="*/ 2677438 h 2677438"/>
                        <a:gd name="connsiteX5" fmla="*/ 53394 w 2383856"/>
                        <a:gd name="connsiteY5" fmla="*/ 1352071 h 2677438"/>
                        <a:gd name="connsiteX0" fmla="*/ 53394 w 2414361"/>
                        <a:gd name="connsiteY0" fmla="*/ 1325367 h 2650734"/>
                        <a:gd name="connsiteX1" fmla="*/ 300004 w 2414361"/>
                        <a:gd name="connsiteY1" fmla="*/ 505489 h 2650734"/>
                        <a:gd name="connsiteX2" fmla="*/ 1218625 w 2414361"/>
                        <a:gd name="connsiteY2" fmla="*/ 0 h 2650734"/>
                        <a:gd name="connsiteX3" fmla="*/ 2001610 w 2414361"/>
                        <a:gd name="connsiteY3" fmla="*/ 505488 h 2650734"/>
                        <a:gd name="connsiteX4" fmla="*/ 2383856 w 2414361"/>
                        <a:gd name="connsiteY4" fmla="*/ 1325367 h 2650734"/>
                        <a:gd name="connsiteX5" fmla="*/ 1218625 w 2414361"/>
                        <a:gd name="connsiteY5" fmla="*/ 2650734 h 2650734"/>
                        <a:gd name="connsiteX6" fmla="*/ 53394 w 2414361"/>
                        <a:gd name="connsiteY6" fmla="*/ 1325367 h 2650734"/>
                        <a:gd name="connsiteX0" fmla="*/ 53394 w 2414361"/>
                        <a:gd name="connsiteY0" fmla="*/ 1325367 h 2698796"/>
                        <a:gd name="connsiteX1" fmla="*/ 300004 w 2414361"/>
                        <a:gd name="connsiteY1" fmla="*/ 505489 h 2698796"/>
                        <a:gd name="connsiteX2" fmla="*/ 1218625 w 2414361"/>
                        <a:gd name="connsiteY2" fmla="*/ 0 h 2698796"/>
                        <a:gd name="connsiteX3" fmla="*/ 2001610 w 2414361"/>
                        <a:gd name="connsiteY3" fmla="*/ 505488 h 2698796"/>
                        <a:gd name="connsiteX4" fmla="*/ 2383856 w 2414361"/>
                        <a:gd name="connsiteY4" fmla="*/ 1325367 h 2698796"/>
                        <a:gd name="connsiteX5" fmla="*/ 1218625 w 2414361"/>
                        <a:gd name="connsiteY5" fmla="*/ 2650734 h 2698796"/>
                        <a:gd name="connsiteX6" fmla="*/ 435639 w 2414361"/>
                        <a:gd name="connsiteY6" fmla="*/ 2305521 h 2698796"/>
                        <a:gd name="connsiteX7" fmla="*/ 53394 w 2414361"/>
                        <a:gd name="connsiteY7" fmla="*/ 1325367 h 2698796"/>
                        <a:gd name="connsiteX0" fmla="*/ 53394 w 2385261"/>
                        <a:gd name="connsiteY0" fmla="*/ 1325367 h 2657025"/>
                        <a:gd name="connsiteX1" fmla="*/ 300004 w 2385261"/>
                        <a:gd name="connsiteY1" fmla="*/ 505489 h 2657025"/>
                        <a:gd name="connsiteX2" fmla="*/ 1218625 w 2385261"/>
                        <a:gd name="connsiteY2" fmla="*/ 0 h 2657025"/>
                        <a:gd name="connsiteX3" fmla="*/ 2001610 w 2385261"/>
                        <a:gd name="connsiteY3" fmla="*/ 505488 h 2657025"/>
                        <a:gd name="connsiteX4" fmla="*/ 2383856 w 2385261"/>
                        <a:gd name="connsiteY4" fmla="*/ 1325367 h 2657025"/>
                        <a:gd name="connsiteX5" fmla="*/ 1878305 w 2385261"/>
                        <a:gd name="connsiteY5" fmla="*/ 2058941 h 2657025"/>
                        <a:gd name="connsiteX6" fmla="*/ 1218625 w 2385261"/>
                        <a:gd name="connsiteY6" fmla="*/ 2650734 h 2657025"/>
                        <a:gd name="connsiteX7" fmla="*/ 435639 w 2385261"/>
                        <a:gd name="connsiteY7" fmla="*/ 2305521 h 2657025"/>
                        <a:gd name="connsiteX8" fmla="*/ 53394 w 2385261"/>
                        <a:gd name="connsiteY8" fmla="*/ 1325367 h 2657025"/>
                        <a:gd name="connsiteX0" fmla="*/ 53394 w 2385261"/>
                        <a:gd name="connsiteY0" fmla="*/ 1325367 h 2657025"/>
                        <a:gd name="connsiteX1" fmla="*/ 300004 w 2385261"/>
                        <a:gd name="connsiteY1" fmla="*/ 505489 h 2657025"/>
                        <a:gd name="connsiteX2" fmla="*/ 1218625 w 2385261"/>
                        <a:gd name="connsiteY2" fmla="*/ 0 h 2657025"/>
                        <a:gd name="connsiteX3" fmla="*/ 2001610 w 2385261"/>
                        <a:gd name="connsiteY3" fmla="*/ 505488 h 2657025"/>
                        <a:gd name="connsiteX4" fmla="*/ 2383856 w 2385261"/>
                        <a:gd name="connsiteY4" fmla="*/ 1325367 h 2657025"/>
                        <a:gd name="connsiteX5" fmla="*/ 1878305 w 2385261"/>
                        <a:gd name="connsiteY5" fmla="*/ 2058941 h 2657025"/>
                        <a:gd name="connsiteX6" fmla="*/ 1218625 w 2385261"/>
                        <a:gd name="connsiteY6" fmla="*/ 2650734 h 2657025"/>
                        <a:gd name="connsiteX7" fmla="*/ 435639 w 2385261"/>
                        <a:gd name="connsiteY7" fmla="*/ 2305521 h 2657025"/>
                        <a:gd name="connsiteX8" fmla="*/ 53394 w 2385261"/>
                        <a:gd name="connsiteY8" fmla="*/ 1325367 h 2657025"/>
                        <a:gd name="connsiteX0" fmla="*/ 53394 w 2385261"/>
                        <a:gd name="connsiteY0" fmla="*/ 1325367 h 2657025"/>
                        <a:gd name="connsiteX1" fmla="*/ 300004 w 2385261"/>
                        <a:gd name="connsiteY1" fmla="*/ 505489 h 2657025"/>
                        <a:gd name="connsiteX2" fmla="*/ 1218625 w 2385261"/>
                        <a:gd name="connsiteY2" fmla="*/ 0 h 2657025"/>
                        <a:gd name="connsiteX3" fmla="*/ 2001610 w 2385261"/>
                        <a:gd name="connsiteY3" fmla="*/ 505488 h 2657025"/>
                        <a:gd name="connsiteX4" fmla="*/ 2383856 w 2385261"/>
                        <a:gd name="connsiteY4" fmla="*/ 1325367 h 2657025"/>
                        <a:gd name="connsiteX5" fmla="*/ 1878305 w 2385261"/>
                        <a:gd name="connsiteY5" fmla="*/ 2058941 h 2657025"/>
                        <a:gd name="connsiteX6" fmla="*/ 1218625 w 2385261"/>
                        <a:gd name="connsiteY6" fmla="*/ 2650734 h 2657025"/>
                        <a:gd name="connsiteX7" fmla="*/ 435639 w 2385261"/>
                        <a:gd name="connsiteY7" fmla="*/ 2305521 h 2657025"/>
                        <a:gd name="connsiteX8" fmla="*/ 53394 w 2385261"/>
                        <a:gd name="connsiteY8" fmla="*/ 1325367 h 2657025"/>
                        <a:gd name="connsiteX0" fmla="*/ 53394 w 2383856"/>
                        <a:gd name="connsiteY0" fmla="*/ 1325367 h 2657025"/>
                        <a:gd name="connsiteX1" fmla="*/ 300004 w 2383856"/>
                        <a:gd name="connsiteY1" fmla="*/ 505489 h 2657025"/>
                        <a:gd name="connsiteX2" fmla="*/ 1218625 w 2383856"/>
                        <a:gd name="connsiteY2" fmla="*/ 0 h 2657025"/>
                        <a:gd name="connsiteX3" fmla="*/ 2001610 w 2383856"/>
                        <a:gd name="connsiteY3" fmla="*/ 505488 h 2657025"/>
                        <a:gd name="connsiteX4" fmla="*/ 2383856 w 2383856"/>
                        <a:gd name="connsiteY4" fmla="*/ 1325367 h 2657025"/>
                        <a:gd name="connsiteX5" fmla="*/ 1878305 w 2383856"/>
                        <a:gd name="connsiteY5" fmla="*/ 2058941 h 2657025"/>
                        <a:gd name="connsiteX6" fmla="*/ 1218625 w 2383856"/>
                        <a:gd name="connsiteY6" fmla="*/ 2650734 h 2657025"/>
                        <a:gd name="connsiteX7" fmla="*/ 435639 w 2383856"/>
                        <a:gd name="connsiteY7" fmla="*/ 2305521 h 2657025"/>
                        <a:gd name="connsiteX8" fmla="*/ 53394 w 2383856"/>
                        <a:gd name="connsiteY8" fmla="*/ 1325367 h 2657025"/>
                        <a:gd name="connsiteX0" fmla="*/ 53394 w 2383856"/>
                        <a:gd name="connsiteY0" fmla="*/ 1330729 h 2662387"/>
                        <a:gd name="connsiteX1" fmla="*/ 300004 w 2383856"/>
                        <a:gd name="connsiteY1" fmla="*/ 510851 h 2662387"/>
                        <a:gd name="connsiteX2" fmla="*/ 1218625 w 2383856"/>
                        <a:gd name="connsiteY2" fmla="*/ 5362 h 2662387"/>
                        <a:gd name="connsiteX3" fmla="*/ 1952288 w 2383856"/>
                        <a:gd name="connsiteY3" fmla="*/ 313586 h 2662387"/>
                        <a:gd name="connsiteX4" fmla="*/ 2383856 w 2383856"/>
                        <a:gd name="connsiteY4" fmla="*/ 1330729 h 2662387"/>
                        <a:gd name="connsiteX5" fmla="*/ 1878305 w 2383856"/>
                        <a:gd name="connsiteY5" fmla="*/ 2064303 h 2662387"/>
                        <a:gd name="connsiteX6" fmla="*/ 1218625 w 2383856"/>
                        <a:gd name="connsiteY6" fmla="*/ 2656096 h 2662387"/>
                        <a:gd name="connsiteX7" fmla="*/ 435639 w 2383856"/>
                        <a:gd name="connsiteY7" fmla="*/ 2310883 h 2662387"/>
                        <a:gd name="connsiteX8" fmla="*/ 53394 w 2383856"/>
                        <a:gd name="connsiteY8" fmla="*/ 1330729 h 2662387"/>
                        <a:gd name="connsiteX0" fmla="*/ 53394 w 2383856"/>
                        <a:gd name="connsiteY0" fmla="*/ 1328267 h 2659925"/>
                        <a:gd name="connsiteX1" fmla="*/ 300004 w 2383856"/>
                        <a:gd name="connsiteY1" fmla="*/ 508389 h 2659925"/>
                        <a:gd name="connsiteX2" fmla="*/ 1218625 w 2383856"/>
                        <a:gd name="connsiteY2" fmla="*/ 2900 h 2659925"/>
                        <a:gd name="connsiteX3" fmla="*/ 1952288 w 2383856"/>
                        <a:gd name="connsiteY3" fmla="*/ 311124 h 2659925"/>
                        <a:gd name="connsiteX4" fmla="*/ 2383856 w 2383856"/>
                        <a:gd name="connsiteY4" fmla="*/ 1328267 h 2659925"/>
                        <a:gd name="connsiteX5" fmla="*/ 1878305 w 2383856"/>
                        <a:gd name="connsiteY5" fmla="*/ 2061841 h 2659925"/>
                        <a:gd name="connsiteX6" fmla="*/ 1218625 w 2383856"/>
                        <a:gd name="connsiteY6" fmla="*/ 2653634 h 2659925"/>
                        <a:gd name="connsiteX7" fmla="*/ 435639 w 2383856"/>
                        <a:gd name="connsiteY7" fmla="*/ 2308421 h 2659925"/>
                        <a:gd name="connsiteX8" fmla="*/ 53394 w 2383856"/>
                        <a:gd name="connsiteY8" fmla="*/ 1328267 h 2659925"/>
                        <a:gd name="connsiteX0" fmla="*/ 53394 w 2383856"/>
                        <a:gd name="connsiteY0" fmla="*/ 1328267 h 2659925"/>
                        <a:gd name="connsiteX1" fmla="*/ 300004 w 2383856"/>
                        <a:gd name="connsiteY1" fmla="*/ 508389 h 2659925"/>
                        <a:gd name="connsiteX2" fmla="*/ 1218625 w 2383856"/>
                        <a:gd name="connsiteY2" fmla="*/ 2900 h 2659925"/>
                        <a:gd name="connsiteX3" fmla="*/ 1952288 w 2383856"/>
                        <a:gd name="connsiteY3" fmla="*/ 311124 h 2659925"/>
                        <a:gd name="connsiteX4" fmla="*/ 2383856 w 2383856"/>
                        <a:gd name="connsiteY4" fmla="*/ 1328267 h 2659925"/>
                        <a:gd name="connsiteX5" fmla="*/ 1878305 w 2383856"/>
                        <a:gd name="connsiteY5" fmla="*/ 2061841 h 2659925"/>
                        <a:gd name="connsiteX6" fmla="*/ 1218625 w 2383856"/>
                        <a:gd name="connsiteY6" fmla="*/ 2653634 h 2659925"/>
                        <a:gd name="connsiteX7" fmla="*/ 435639 w 2383856"/>
                        <a:gd name="connsiteY7" fmla="*/ 2308421 h 2659925"/>
                        <a:gd name="connsiteX8" fmla="*/ 53394 w 2383856"/>
                        <a:gd name="connsiteY8" fmla="*/ 1328267 h 2659925"/>
                        <a:gd name="connsiteX0" fmla="*/ 53394 w 2383856"/>
                        <a:gd name="connsiteY0" fmla="*/ 1327455 h 2659113"/>
                        <a:gd name="connsiteX1" fmla="*/ 300004 w 2383856"/>
                        <a:gd name="connsiteY1" fmla="*/ 507577 h 2659113"/>
                        <a:gd name="connsiteX2" fmla="*/ 1218625 w 2383856"/>
                        <a:gd name="connsiteY2" fmla="*/ 2088 h 2659113"/>
                        <a:gd name="connsiteX3" fmla="*/ 1952288 w 2383856"/>
                        <a:gd name="connsiteY3" fmla="*/ 310312 h 2659113"/>
                        <a:gd name="connsiteX4" fmla="*/ 2383856 w 2383856"/>
                        <a:gd name="connsiteY4" fmla="*/ 1327455 h 2659113"/>
                        <a:gd name="connsiteX5" fmla="*/ 1878305 w 2383856"/>
                        <a:gd name="connsiteY5" fmla="*/ 2061029 h 2659113"/>
                        <a:gd name="connsiteX6" fmla="*/ 1218625 w 2383856"/>
                        <a:gd name="connsiteY6" fmla="*/ 2652822 h 2659113"/>
                        <a:gd name="connsiteX7" fmla="*/ 435639 w 2383856"/>
                        <a:gd name="connsiteY7" fmla="*/ 2307609 h 2659113"/>
                        <a:gd name="connsiteX8" fmla="*/ 53394 w 2383856"/>
                        <a:gd name="connsiteY8" fmla="*/ 1327455 h 2659113"/>
                        <a:gd name="connsiteX0" fmla="*/ 53394 w 2383856"/>
                        <a:gd name="connsiteY0" fmla="*/ 1327455 h 2659113"/>
                        <a:gd name="connsiteX1" fmla="*/ 300004 w 2383856"/>
                        <a:gd name="connsiteY1" fmla="*/ 507577 h 2659113"/>
                        <a:gd name="connsiteX2" fmla="*/ 1218625 w 2383856"/>
                        <a:gd name="connsiteY2" fmla="*/ 2088 h 2659113"/>
                        <a:gd name="connsiteX3" fmla="*/ 1952288 w 2383856"/>
                        <a:gd name="connsiteY3" fmla="*/ 310312 h 2659113"/>
                        <a:gd name="connsiteX4" fmla="*/ 2383856 w 2383856"/>
                        <a:gd name="connsiteY4" fmla="*/ 1327455 h 2659113"/>
                        <a:gd name="connsiteX5" fmla="*/ 1878305 w 2383856"/>
                        <a:gd name="connsiteY5" fmla="*/ 2061029 h 2659113"/>
                        <a:gd name="connsiteX6" fmla="*/ 1218625 w 2383856"/>
                        <a:gd name="connsiteY6" fmla="*/ 2652822 h 2659113"/>
                        <a:gd name="connsiteX7" fmla="*/ 435639 w 2383856"/>
                        <a:gd name="connsiteY7" fmla="*/ 2307609 h 2659113"/>
                        <a:gd name="connsiteX8" fmla="*/ 53394 w 2383856"/>
                        <a:gd name="connsiteY8" fmla="*/ 1327455 h 2659113"/>
                        <a:gd name="connsiteX0" fmla="*/ 53394 w 2383856"/>
                        <a:gd name="connsiteY0" fmla="*/ 1328537 h 2660195"/>
                        <a:gd name="connsiteX1" fmla="*/ 300004 w 2383856"/>
                        <a:gd name="connsiteY1" fmla="*/ 508659 h 2660195"/>
                        <a:gd name="connsiteX2" fmla="*/ 1218625 w 2383856"/>
                        <a:gd name="connsiteY2" fmla="*/ 3170 h 2660195"/>
                        <a:gd name="connsiteX3" fmla="*/ 1952288 w 2383856"/>
                        <a:gd name="connsiteY3" fmla="*/ 311394 h 2660195"/>
                        <a:gd name="connsiteX4" fmla="*/ 2383856 w 2383856"/>
                        <a:gd name="connsiteY4" fmla="*/ 1328537 h 2660195"/>
                        <a:gd name="connsiteX5" fmla="*/ 1878305 w 2383856"/>
                        <a:gd name="connsiteY5" fmla="*/ 2062111 h 2660195"/>
                        <a:gd name="connsiteX6" fmla="*/ 1218625 w 2383856"/>
                        <a:gd name="connsiteY6" fmla="*/ 2653904 h 2660195"/>
                        <a:gd name="connsiteX7" fmla="*/ 435639 w 2383856"/>
                        <a:gd name="connsiteY7" fmla="*/ 2308691 h 2660195"/>
                        <a:gd name="connsiteX8" fmla="*/ 53394 w 2383856"/>
                        <a:gd name="connsiteY8" fmla="*/ 1328537 h 2660195"/>
                        <a:gd name="connsiteX0" fmla="*/ 53394 w 2383856"/>
                        <a:gd name="connsiteY0" fmla="*/ 1328537 h 2660195"/>
                        <a:gd name="connsiteX1" fmla="*/ 300004 w 2383856"/>
                        <a:gd name="connsiteY1" fmla="*/ 508659 h 2660195"/>
                        <a:gd name="connsiteX2" fmla="*/ 1218625 w 2383856"/>
                        <a:gd name="connsiteY2" fmla="*/ 3170 h 2660195"/>
                        <a:gd name="connsiteX3" fmla="*/ 1952288 w 2383856"/>
                        <a:gd name="connsiteY3" fmla="*/ 311394 h 2660195"/>
                        <a:gd name="connsiteX4" fmla="*/ 2383856 w 2383856"/>
                        <a:gd name="connsiteY4" fmla="*/ 1328537 h 2660195"/>
                        <a:gd name="connsiteX5" fmla="*/ 1878305 w 2383856"/>
                        <a:gd name="connsiteY5" fmla="*/ 2062111 h 2660195"/>
                        <a:gd name="connsiteX6" fmla="*/ 1218625 w 2383856"/>
                        <a:gd name="connsiteY6" fmla="*/ 2653904 h 2660195"/>
                        <a:gd name="connsiteX7" fmla="*/ 435639 w 2383856"/>
                        <a:gd name="connsiteY7" fmla="*/ 2308691 h 2660195"/>
                        <a:gd name="connsiteX8" fmla="*/ 53394 w 2383856"/>
                        <a:gd name="connsiteY8" fmla="*/ 1328537 h 2660195"/>
                        <a:gd name="connsiteX0" fmla="*/ 53394 w 2383856"/>
                        <a:gd name="connsiteY0" fmla="*/ 1443063 h 2774721"/>
                        <a:gd name="connsiteX1" fmla="*/ 300004 w 2383856"/>
                        <a:gd name="connsiteY1" fmla="*/ 623185 h 2774721"/>
                        <a:gd name="connsiteX2" fmla="*/ 793223 w 2383856"/>
                        <a:gd name="connsiteY2" fmla="*/ 31394 h 2774721"/>
                        <a:gd name="connsiteX3" fmla="*/ 1218625 w 2383856"/>
                        <a:gd name="connsiteY3" fmla="*/ 117696 h 2774721"/>
                        <a:gd name="connsiteX4" fmla="*/ 1952288 w 2383856"/>
                        <a:gd name="connsiteY4" fmla="*/ 425920 h 2774721"/>
                        <a:gd name="connsiteX5" fmla="*/ 2383856 w 2383856"/>
                        <a:gd name="connsiteY5" fmla="*/ 1443063 h 2774721"/>
                        <a:gd name="connsiteX6" fmla="*/ 1878305 w 2383856"/>
                        <a:gd name="connsiteY6" fmla="*/ 2176637 h 2774721"/>
                        <a:gd name="connsiteX7" fmla="*/ 1218625 w 2383856"/>
                        <a:gd name="connsiteY7" fmla="*/ 2768430 h 2774721"/>
                        <a:gd name="connsiteX8" fmla="*/ 435639 w 2383856"/>
                        <a:gd name="connsiteY8" fmla="*/ 2423217 h 2774721"/>
                        <a:gd name="connsiteX9" fmla="*/ 53394 w 2383856"/>
                        <a:gd name="connsiteY9" fmla="*/ 1443063 h 2774721"/>
                        <a:gd name="connsiteX0" fmla="*/ 53394 w 2383856"/>
                        <a:gd name="connsiteY0" fmla="*/ 1454371 h 2786029"/>
                        <a:gd name="connsiteX1" fmla="*/ 300004 w 2383856"/>
                        <a:gd name="connsiteY1" fmla="*/ 634493 h 2786029"/>
                        <a:gd name="connsiteX2" fmla="*/ 793223 w 2383856"/>
                        <a:gd name="connsiteY2" fmla="*/ 42702 h 2786029"/>
                        <a:gd name="connsiteX3" fmla="*/ 1465235 w 2383856"/>
                        <a:gd name="connsiteY3" fmla="*/ 79688 h 2786029"/>
                        <a:gd name="connsiteX4" fmla="*/ 1952288 w 2383856"/>
                        <a:gd name="connsiteY4" fmla="*/ 437228 h 2786029"/>
                        <a:gd name="connsiteX5" fmla="*/ 2383856 w 2383856"/>
                        <a:gd name="connsiteY5" fmla="*/ 1454371 h 2786029"/>
                        <a:gd name="connsiteX6" fmla="*/ 1878305 w 2383856"/>
                        <a:gd name="connsiteY6" fmla="*/ 2187945 h 2786029"/>
                        <a:gd name="connsiteX7" fmla="*/ 1218625 w 2383856"/>
                        <a:gd name="connsiteY7" fmla="*/ 2779738 h 2786029"/>
                        <a:gd name="connsiteX8" fmla="*/ 435639 w 2383856"/>
                        <a:gd name="connsiteY8" fmla="*/ 2434525 h 2786029"/>
                        <a:gd name="connsiteX9" fmla="*/ 53394 w 2383856"/>
                        <a:gd name="connsiteY9" fmla="*/ 1454371 h 2786029"/>
                        <a:gd name="connsiteX0" fmla="*/ 53394 w 2383856"/>
                        <a:gd name="connsiteY0" fmla="*/ 1442074 h 2773732"/>
                        <a:gd name="connsiteX1" fmla="*/ 300004 w 2383856"/>
                        <a:gd name="connsiteY1" fmla="*/ 622196 h 2773732"/>
                        <a:gd name="connsiteX2" fmla="*/ 793223 w 2383856"/>
                        <a:gd name="connsiteY2" fmla="*/ 30405 h 2773732"/>
                        <a:gd name="connsiteX3" fmla="*/ 1465235 w 2383856"/>
                        <a:gd name="connsiteY3" fmla="*/ 67391 h 2773732"/>
                        <a:gd name="connsiteX4" fmla="*/ 1952288 w 2383856"/>
                        <a:gd name="connsiteY4" fmla="*/ 424931 h 2773732"/>
                        <a:gd name="connsiteX5" fmla="*/ 2383856 w 2383856"/>
                        <a:gd name="connsiteY5" fmla="*/ 1442074 h 2773732"/>
                        <a:gd name="connsiteX6" fmla="*/ 1878305 w 2383856"/>
                        <a:gd name="connsiteY6" fmla="*/ 2175648 h 2773732"/>
                        <a:gd name="connsiteX7" fmla="*/ 1218625 w 2383856"/>
                        <a:gd name="connsiteY7" fmla="*/ 2767441 h 2773732"/>
                        <a:gd name="connsiteX8" fmla="*/ 435639 w 2383856"/>
                        <a:gd name="connsiteY8" fmla="*/ 2422228 h 2773732"/>
                        <a:gd name="connsiteX9" fmla="*/ 53394 w 2383856"/>
                        <a:gd name="connsiteY9" fmla="*/ 1442074 h 2773732"/>
                        <a:gd name="connsiteX0" fmla="*/ 53394 w 2383856"/>
                        <a:gd name="connsiteY0" fmla="*/ 1510867 h 2842525"/>
                        <a:gd name="connsiteX1" fmla="*/ 300004 w 2383856"/>
                        <a:gd name="connsiteY1" fmla="*/ 690989 h 2842525"/>
                        <a:gd name="connsiteX2" fmla="*/ 793223 w 2383856"/>
                        <a:gd name="connsiteY2" fmla="*/ 99198 h 2842525"/>
                        <a:gd name="connsiteX3" fmla="*/ 1465235 w 2383856"/>
                        <a:gd name="connsiteY3" fmla="*/ 136184 h 2842525"/>
                        <a:gd name="connsiteX4" fmla="*/ 1952288 w 2383856"/>
                        <a:gd name="connsiteY4" fmla="*/ 493724 h 2842525"/>
                        <a:gd name="connsiteX5" fmla="*/ 2383856 w 2383856"/>
                        <a:gd name="connsiteY5" fmla="*/ 1510867 h 2842525"/>
                        <a:gd name="connsiteX6" fmla="*/ 1878305 w 2383856"/>
                        <a:gd name="connsiteY6" fmla="*/ 2244441 h 2842525"/>
                        <a:gd name="connsiteX7" fmla="*/ 1218625 w 2383856"/>
                        <a:gd name="connsiteY7" fmla="*/ 2836234 h 2842525"/>
                        <a:gd name="connsiteX8" fmla="*/ 435639 w 2383856"/>
                        <a:gd name="connsiteY8" fmla="*/ 2491021 h 2842525"/>
                        <a:gd name="connsiteX9" fmla="*/ 53394 w 2383856"/>
                        <a:gd name="connsiteY9" fmla="*/ 1510867 h 2842525"/>
                        <a:gd name="connsiteX0" fmla="*/ 53394 w 2383856"/>
                        <a:gd name="connsiteY0" fmla="*/ 1510867 h 2838897"/>
                        <a:gd name="connsiteX1" fmla="*/ 300004 w 2383856"/>
                        <a:gd name="connsiteY1" fmla="*/ 690989 h 2838897"/>
                        <a:gd name="connsiteX2" fmla="*/ 793223 w 2383856"/>
                        <a:gd name="connsiteY2" fmla="*/ 99198 h 2838897"/>
                        <a:gd name="connsiteX3" fmla="*/ 1465235 w 2383856"/>
                        <a:gd name="connsiteY3" fmla="*/ 136184 h 2838897"/>
                        <a:gd name="connsiteX4" fmla="*/ 1952288 w 2383856"/>
                        <a:gd name="connsiteY4" fmla="*/ 493724 h 2838897"/>
                        <a:gd name="connsiteX5" fmla="*/ 2383856 w 2383856"/>
                        <a:gd name="connsiteY5" fmla="*/ 1510867 h 2838897"/>
                        <a:gd name="connsiteX6" fmla="*/ 2100254 w 2383856"/>
                        <a:gd name="connsiteY6" fmla="*/ 2343073 h 2838897"/>
                        <a:gd name="connsiteX7" fmla="*/ 1218625 w 2383856"/>
                        <a:gd name="connsiteY7" fmla="*/ 2836234 h 2838897"/>
                        <a:gd name="connsiteX8" fmla="*/ 435639 w 2383856"/>
                        <a:gd name="connsiteY8" fmla="*/ 2491021 h 2838897"/>
                        <a:gd name="connsiteX9" fmla="*/ 53394 w 2383856"/>
                        <a:gd name="connsiteY9" fmla="*/ 1510867 h 2838897"/>
                        <a:gd name="connsiteX0" fmla="*/ 53394 w 2383856"/>
                        <a:gd name="connsiteY0" fmla="*/ 1510867 h 2838897"/>
                        <a:gd name="connsiteX1" fmla="*/ 300004 w 2383856"/>
                        <a:gd name="connsiteY1" fmla="*/ 690989 h 2838897"/>
                        <a:gd name="connsiteX2" fmla="*/ 793223 w 2383856"/>
                        <a:gd name="connsiteY2" fmla="*/ 99198 h 2838897"/>
                        <a:gd name="connsiteX3" fmla="*/ 1465235 w 2383856"/>
                        <a:gd name="connsiteY3" fmla="*/ 136184 h 2838897"/>
                        <a:gd name="connsiteX4" fmla="*/ 1952288 w 2383856"/>
                        <a:gd name="connsiteY4" fmla="*/ 493724 h 2838897"/>
                        <a:gd name="connsiteX5" fmla="*/ 2383856 w 2383856"/>
                        <a:gd name="connsiteY5" fmla="*/ 1510867 h 2838897"/>
                        <a:gd name="connsiteX6" fmla="*/ 2100254 w 2383856"/>
                        <a:gd name="connsiteY6" fmla="*/ 2343073 h 2838897"/>
                        <a:gd name="connsiteX7" fmla="*/ 1218625 w 2383856"/>
                        <a:gd name="connsiteY7" fmla="*/ 2836234 h 2838897"/>
                        <a:gd name="connsiteX8" fmla="*/ 435639 w 2383856"/>
                        <a:gd name="connsiteY8" fmla="*/ 2491021 h 2838897"/>
                        <a:gd name="connsiteX9" fmla="*/ 53394 w 2383856"/>
                        <a:gd name="connsiteY9" fmla="*/ 1510867 h 2838897"/>
                        <a:gd name="connsiteX0" fmla="*/ 53394 w 2383856"/>
                        <a:gd name="connsiteY0" fmla="*/ 1510867 h 2841526"/>
                        <a:gd name="connsiteX1" fmla="*/ 300004 w 2383856"/>
                        <a:gd name="connsiteY1" fmla="*/ 690989 h 2841526"/>
                        <a:gd name="connsiteX2" fmla="*/ 793223 w 2383856"/>
                        <a:gd name="connsiteY2" fmla="*/ 99198 h 2841526"/>
                        <a:gd name="connsiteX3" fmla="*/ 1465235 w 2383856"/>
                        <a:gd name="connsiteY3" fmla="*/ 136184 h 2841526"/>
                        <a:gd name="connsiteX4" fmla="*/ 1952288 w 2383856"/>
                        <a:gd name="connsiteY4" fmla="*/ 493724 h 2841526"/>
                        <a:gd name="connsiteX5" fmla="*/ 2383856 w 2383856"/>
                        <a:gd name="connsiteY5" fmla="*/ 1510867 h 2841526"/>
                        <a:gd name="connsiteX6" fmla="*/ 2137245 w 2383856"/>
                        <a:gd name="connsiteY6" fmla="*/ 2269099 h 2841526"/>
                        <a:gd name="connsiteX7" fmla="*/ 1218625 w 2383856"/>
                        <a:gd name="connsiteY7" fmla="*/ 2836234 h 2841526"/>
                        <a:gd name="connsiteX8" fmla="*/ 435639 w 2383856"/>
                        <a:gd name="connsiteY8" fmla="*/ 2491021 h 2841526"/>
                        <a:gd name="connsiteX9" fmla="*/ 53394 w 2383856"/>
                        <a:gd name="connsiteY9" fmla="*/ 1510867 h 2841526"/>
                        <a:gd name="connsiteX0" fmla="*/ 53394 w 2383856"/>
                        <a:gd name="connsiteY0" fmla="*/ 1510867 h 2841526"/>
                        <a:gd name="connsiteX1" fmla="*/ 300004 w 2383856"/>
                        <a:gd name="connsiteY1" fmla="*/ 690989 h 2841526"/>
                        <a:gd name="connsiteX2" fmla="*/ 793223 w 2383856"/>
                        <a:gd name="connsiteY2" fmla="*/ 99198 h 2841526"/>
                        <a:gd name="connsiteX3" fmla="*/ 1465235 w 2383856"/>
                        <a:gd name="connsiteY3" fmla="*/ 136184 h 2841526"/>
                        <a:gd name="connsiteX4" fmla="*/ 1952288 w 2383856"/>
                        <a:gd name="connsiteY4" fmla="*/ 493724 h 2841526"/>
                        <a:gd name="connsiteX5" fmla="*/ 2383856 w 2383856"/>
                        <a:gd name="connsiteY5" fmla="*/ 1510867 h 2841526"/>
                        <a:gd name="connsiteX6" fmla="*/ 2137245 w 2383856"/>
                        <a:gd name="connsiteY6" fmla="*/ 2269099 h 2841526"/>
                        <a:gd name="connsiteX7" fmla="*/ 1218625 w 2383856"/>
                        <a:gd name="connsiteY7" fmla="*/ 2836234 h 2841526"/>
                        <a:gd name="connsiteX8" fmla="*/ 435639 w 2383856"/>
                        <a:gd name="connsiteY8" fmla="*/ 2491021 h 2841526"/>
                        <a:gd name="connsiteX9" fmla="*/ 53394 w 2383856"/>
                        <a:gd name="connsiteY9" fmla="*/ 1510867 h 2841526"/>
                        <a:gd name="connsiteX0" fmla="*/ 53394 w 2465748"/>
                        <a:gd name="connsiteY0" fmla="*/ 1510867 h 2841526"/>
                        <a:gd name="connsiteX1" fmla="*/ 300004 w 2465748"/>
                        <a:gd name="connsiteY1" fmla="*/ 690989 h 2841526"/>
                        <a:gd name="connsiteX2" fmla="*/ 793223 w 2465748"/>
                        <a:gd name="connsiteY2" fmla="*/ 99198 h 2841526"/>
                        <a:gd name="connsiteX3" fmla="*/ 1465235 w 2465748"/>
                        <a:gd name="connsiteY3" fmla="*/ 136184 h 2841526"/>
                        <a:gd name="connsiteX4" fmla="*/ 1952288 w 2465748"/>
                        <a:gd name="connsiteY4" fmla="*/ 493724 h 2841526"/>
                        <a:gd name="connsiteX5" fmla="*/ 2383856 w 2465748"/>
                        <a:gd name="connsiteY5" fmla="*/ 1510867 h 2841526"/>
                        <a:gd name="connsiteX6" fmla="*/ 2137245 w 2465748"/>
                        <a:gd name="connsiteY6" fmla="*/ 2269099 h 2841526"/>
                        <a:gd name="connsiteX7" fmla="*/ 1218625 w 2465748"/>
                        <a:gd name="connsiteY7" fmla="*/ 2836234 h 2841526"/>
                        <a:gd name="connsiteX8" fmla="*/ 435639 w 2465748"/>
                        <a:gd name="connsiteY8" fmla="*/ 2491021 h 2841526"/>
                        <a:gd name="connsiteX9" fmla="*/ 53394 w 2465748"/>
                        <a:gd name="connsiteY9" fmla="*/ 1510867 h 2841526"/>
                        <a:gd name="connsiteX0" fmla="*/ 53394 w 2407359"/>
                        <a:gd name="connsiteY0" fmla="*/ 1510867 h 2841526"/>
                        <a:gd name="connsiteX1" fmla="*/ 300004 w 2407359"/>
                        <a:gd name="connsiteY1" fmla="*/ 690989 h 2841526"/>
                        <a:gd name="connsiteX2" fmla="*/ 793223 w 2407359"/>
                        <a:gd name="connsiteY2" fmla="*/ 99198 h 2841526"/>
                        <a:gd name="connsiteX3" fmla="*/ 1465235 w 2407359"/>
                        <a:gd name="connsiteY3" fmla="*/ 136184 h 2841526"/>
                        <a:gd name="connsiteX4" fmla="*/ 1952288 w 2407359"/>
                        <a:gd name="connsiteY4" fmla="*/ 493724 h 2841526"/>
                        <a:gd name="connsiteX5" fmla="*/ 2383856 w 2407359"/>
                        <a:gd name="connsiteY5" fmla="*/ 1510867 h 2841526"/>
                        <a:gd name="connsiteX6" fmla="*/ 2013940 w 2407359"/>
                        <a:gd name="connsiteY6" fmla="*/ 2269099 h 2841526"/>
                        <a:gd name="connsiteX7" fmla="*/ 1218625 w 2407359"/>
                        <a:gd name="connsiteY7" fmla="*/ 2836234 h 2841526"/>
                        <a:gd name="connsiteX8" fmla="*/ 435639 w 2407359"/>
                        <a:gd name="connsiteY8" fmla="*/ 2491021 h 2841526"/>
                        <a:gd name="connsiteX9" fmla="*/ 53394 w 2407359"/>
                        <a:gd name="connsiteY9" fmla="*/ 1510867 h 2841526"/>
                        <a:gd name="connsiteX0" fmla="*/ 53394 w 2407359"/>
                        <a:gd name="connsiteY0" fmla="*/ 1510867 h 2841526"/>
                        <a:gd name="connsiteX1" fmla="*/ 300004 w 2407359"/>
                        <a:gd name="connsiteY1" fmla="*/ 690989 h 2841526"/>
                        <a:gd name="connsiteX2" fmla="*/ 793223 w 2407359"/>
                        <a:gd name="connsiteY2" fmla="*/ 99198 h 2841526"/>
                        <a:gd name="connsiteX3" fmla="*/ 1465235 w 2407359"/>
                        <a:gd name="connsiteY3" fmla="*/ 136184 h 2841526"/>
                        <a:gd name="connsiteX4" fmla="*/ 1952288 w 2407359"/>
                        <a:gd name="connsiteY4" fmla="*/ 493724 h 2841526"/>
                        <a:gd name="connsiteX5" fmla="*/ 2383856 w 2407359"/>
                        <a:gd name="connsiteY5" fmla="*/ 1510867 h 2841526"/>
                        <a:gd name="connsiteX6" fmla="*/ 2013940 w 2407359"/>
                        <a:gd name="connsiteY6" fmla="*/ 2269099 h 2841526"/>
                        <a:gd name="connsiteX7" fmla="*/ 1218625 w 2407359"/>
                        <a:gd name="connsiteY7" fmla="*/ 2836234 h 2841526"/>
                        <a:gd name="connsiteX8" fmla="*/ 435639 w 2407359"/>
                        <a:gd name="connsiteY8" fmla="*/ 2491021 h 2841526"/>
                        <a:gd name="connsiteX9" fmla="*/ 53394 w 2407359"/>
                        <a:gd name="connsiteY9" fmla="*/ 1510867 h 2841526"/>
                        <a:gd name="connsiteX0" fmla="*/ 207 w 2354172"/>
                        <a:gd name="connsiteY0" fmla="*/ 1510867 h 2836964"/>
                        <a:gd name="connsiteX1" fmla="*/ 246817 w 2354172"/>
                        <a:gd name="connsiteY1" fmla="*/ 690989 h 2836964"/>
                        <a:gd name="connsiteX2" fmla="*/ 740036 w 2354172"/>
                        <a:gd name="connsiteY2" fmla="*/ 99198 h 2836964"/>
                        <a:gd name="connsiteX3" fmla="*/ 1412048 w 2354172"/>
                        <a:gd name="connsiteY3" fmla="*/ 136184 h 2836964"/>
                        <a:gd name="connsiteX4" fmla="*/ 1899101 w 2354172"/>
                        <a:gd name="connsiteY4" fmla="*/ 493724 h 2836964"/>
                        <a:gd name="connsiteX5" fmla="*/ 2330669 w 2354172"/>
                        <a:gd name="connsiteY5" fmla="*/ 1510867 h 2836964"/>
                        <a:gd name="connsiteX6" fmla="*/ 1960753 w 2354172"/>
                        <a:gd name="connsiteY6" fmla="*/ 2269099 h 2836964"/>
                        <a:gd name="connsiteX7" fmla="*/ 1165438 w 2354172"/>
                        <a:gd name="connsiteY7" fmla="*/ 2836234 h 2836964"/>
                        <a:gd name="connsiteX8" fmla="*/ 271478 w 2354172"/>
                        <a:gd name="connsiteY8" fmla="*/ 2367731 h 2836964"/>
                        <a:gd name="connsiteX9" fmla="*/ 207 w 2354172"/>
                        <a:gd name="connsiteY9" fmla="*/ 1510867 h 2836964"/>
                        <a:gd name="connsiteX0" fmla="*/ 133538 w 2487503"/>
                        <a:gd name="connsiteY0" fmla="*/ 1510867 h 2836964"/>
                        <a:gd name="connsiteX1" fmla="*/ 380148 w 2487503"/>
                        <a:gd name="connsiteY1" fmla="*/ 690989 h 2836964"/>
                        <a:gd name="connsiteX2" fmla="*/ 873367 w 2487503"/>
                        <a:gd name="connsiteY2" fmla="*/ 99198 h 2836964"/>
                        <a:gd name="connsiteX3" fmla="*/ 1545379 w 2487503"/>
                        <a:gd name="connsiteY3" fmla="*/ 136184 h 2836964"/>
                        <a:gd name="connsiteX4" fmla="*/ 2032432 w 2487503"/>
                        <a:gd name="connsiteY4" fmla="*/ 493724 h 2836964"/>
                        <a:gd name="connsiteX5" fmla="*/ 2464000 w 2487503"/>
                        <a:gd name="connsiteY5" fmla="*/ 1510867 h 2836964"/>
                        <a:gd name="connsiteX6" fmla="*/ 2094084 w 2487503"/>
                        <a:gd name="connsiteY6" fmla="*/ 2269099 h 2836964"/>
                        <a:gd name="connsiteX7" fmla="*/ 1298769 w 2487503"/>
                        <a:gd name="connsiteY7" fmla="*/ 2836234 h 2836964"/>
                        <a:gd name="connsiteX8" fmla="*/ 404809 w 2487503"/>
                        <a:gd name="connsiteY8" fmla="*/ 2367731 h 2836964"/>
                        <a:gd name="connsiteX9" fmla="*/ 133538 w 2487503"/>
                        <a:gd name="connsiteY9" fmla="*/ 1510867 h 2836964"/>
                        <a:gd name="connsiteX0" fmla="*/ 133538 w 2487503"/>
                        <a:gd name="connsiteY0" fmla="*/ 1510867 h 2836906"/>
                        <a:gd name="connsiteX1" fmla="*/ 380148 w 2487503"/>
                        <a:gd name="connsiteY1" fmla="*/ 690989 h 2836906"/>
                        <a:gd name="connsiteX2" fmla="*/ 873367 w 2487503"/>
                        <a:gd name="connsiteY2" fmla="*/ 99198 h 2836906"/>
                        <a:gd name="connsiteX3" fmla="*/ 1545379 w 2487503"/>
                        <a:gd name="connsiteY3" fmla="*/ 136184 h 2836906"/>
                        <a:gd name="connsiteX4" fmla="*/ 2032432 w 2487503"/>
                        <a:gd name="connsiteY4" fmla="*/ 493724 h 2836906"/>
                        <a:gd name="connsiteX5" fmla="*/ 2464000 w 2487503"/>
                        <a:gd name="connsiteY5" fmla="*/ 1510867 h 2836906"/>
                        <a:gd name="connsiteX6" fmla="*/ 2094084 w 2487503"/>
                        <a:gd name="connsiteY6" fmla="*/ 2269099 h 2836906"/>
                        <a:gd name="connsiteX7" fmla="*/ 1298769 w 2487503"/>
                        <a:gd name="connsiteY7" fmla="*/ 2836234 h 2836906"/>
                        <a:gd name="connsiteX8" fmla="*/ 404809 w 2487503"/>
                        <a:gd name="connsiteY8" fmla="*/ 2367731 h 2836906"/>
                        <a:gd name="connsiteX9" fmla="*/ 133538 w 2487503"/>
                        <a:gd name="connsiteY9" fmla="*/ 1510867 h 2836906"/>
                        <a:gd name="connsiteX0" fmla="*/ 133538 w 2487503"/>
                        <a:gd name="connsiteY0" fmla="*/ 1510867 h 2842072"/>
                        <a:gd name="connsiteX1" fmla="*/ 380148 w 2487503"/>
                        <a:gd name="connsiteY1" fmla="*/ 690989 h 2842072"/>
                        <a:gd name="connsiteX2" fmla="*/ 873367 w 2487503"/>
                        <a:gd name="connsiteY2" fmla="*/ 99198 h 2842072"/>
                        <a:gd name="connsiteX3" fmla="*/ 1545379 w 2487503"/>
                        <a:gd name="connsiteY3" fmla="*/ 136184 h 2842072"/>
                        <a:gd name="connsiteX4" fmla="*/ 2032432 w 2487503"/>
                        <a:gd name="connsiteY4" fmla="*/ 493724 h 2842072"/>
                        <a:gd name="connsiteX5" fmla="*/ 2464000 w 2487503"/>
                        <a:gd name="connsiteY5" fmla="*/ 1510867 h 2842072"/>
                        <a:gd name="connsiteX6" fmla="*/ 2094084 w 2487503"/>
                        <a:gd name="connsiteY6" fmla="*/ 2269099 h 2842072"/>
                        <a:gd name="connsiteX7" fmla="*/ 1298769 w 2487503"/>
                        <a:gd name="connsiteY7" fmla="*/ 2836234 h 2842072"/>
                        <a:gd name="connsiteX8" fmla="*/ 404809 w 2487503"/>
                        <a:gd name="connsiteY8" fmla="*/ 2367731 h 2842072"/>
                        <a:gd name="connsiteX9" fmla="*/ 133538 w 2487503"/>
                        <a:gd name="connsiteY9" fmla="*/ 1510867 h 2842072"/>
                        <a:gd name="connsiteX0" fmla="*/ 133538 w 2487503"/>
                        <a:gd name="connsiteY0" fmla="*/ 1510867 h 2915076"/>
                        <a:gd name="connsiteX1" fmla="*/ 380148 w 2487503"/>
                        <a:gd name="connsiteY1" fmla="*/ 690989 h 2915076"/>
                        <a:gd name="connsiteX2" fmla="*/ 873367 w 2487503"/>
                        <a:gd name="connsiteY2" fmla="*/ 99198 h 2915076"/>
                        <a:gd name="connsiteX3" fmla="*/ 1545379 w 2487503"/>
                        <a:gd name="connsiteY3" fmla="*/ 136184 h 2915076"/>
                        <a:gd name="connsiteX4" fmla="*/ 2032432 w 2487503"/>
                        <a:gd name="connsiteY4" fmla="*/ 493724 h 2915076"/>
                        <a:gd name="connsiteX5" fmla="*/ 2464000 w 2487503"/>
                        <a:gd name="connsiteY5" fmla="*/ 1510867 h 2915076"/>
                        <a:gd name="connsiteX6" fmla="*/ 2094084 w 2487503"/>
                        <a:gd name="connsiteY6" fmla="*/ 2269099 h 2915076"/>
                        <a:gd name="connsiteX7" fmla="*/ 1274108 w 2487503"/>
                        <a:gd name="connsiteY7" fmla="*/ 2910208 h 2915076"/>
                        <a:gd name="connsiteX8" fmla="*/ 404809 w 2487503"/>
                        <a:gd name="connsiteY8" fmla="*/ 2367731 h 2915076"/>
                        <a:gd name="connsiteX9" fmla="*/ 133538 w 2487503"/>
                        <a:gd name="connsiteY9" fmla="*/ 1510867 h 2915076"/>
                        <a:gd name="connsiteX0" fmla="*/ 133538 w 2487503"/>
                        <a:gd name="connsiteY0" fmla="*/ 1510867 h 2910298"/>
                        <a:gd name="connsiteX1" fmla="*/ 380148 w 2487503"/>
                        <a:gd name="connsiteY1" fmla="*/ 690989 h 2910298"/>
                        <a:gd name="connsiteX2" fmla="*/ 873367 w 2487503"/>
                        <a:gd name="connsiteY2" fmla="*/ 99198 h 2910298"/>
                        <a:gd name="connsiteX3" fmla="*/ 1545379 w 2487503"/>
                        <a:gd name="connsiteY3" fmla="*/ 136184 h 2910298"/>
                        <a:gd name="connsiteX4" fmla="*/ 2032432 w 2487503"/>
                        <a:gd name="connsiteY4" fmla="*/ 493724 h 2910298"/>
                        <a:gd name="connsiteX5" fmla="*/ 2464000 w 2487503"/>
                        <a:gd name="connsiteY5" fmla="*/ 1510867 h 2910298"/>
                        <a:gd name="connsiteX6" fmla="*/ 2094084 w 2487503"/>
                        <a:gd name="connsiteY6" fmla="*/ 2269099 h 2910298"/>
                        <a:gd name="connsiteX7" fmla="*/ 1274108 w 2487503"/>
                        <a:gd name="connsiteY7" fmla="*/ 2910208 h 2910298"/>
                        <a:gd name="connsiteX8" fmla="*/ 404809 w 2487503"/>
                        <a:gd name="connsiteY8" fmla="*/ 2367731 h 2910298"/>
                        <a:gd name="connsiteX9" fmla="*/ 133538 w 2487503"/>
                        <a:gd name="connsiteY9" fmla="*/ 1510867 h 2910298"/>
                        <a:gd name="connsiteX0" fmla="*/ 133538 w 2487503"/>
                        <a:gd name="connsiteY0" fmla="*/ 1510867 h 2910298"/>
                        <a:gd name="connsiteX1" fmla="*/ 380148 w 2487503"/>
                        <a:gd name="connsiteY1" fmla="*/ 690989 h 2910298"/>
                        <a:gd name="connsiteX2" fmla="*/ 873367 w 2487503"/>
                        <a:gd name="connsiteY2" fmla="*/ 99198 h 2910298"/>
                        <a:gd name="connsiteX3" fmla="*/ 1545379 w 2487503"/>
                        <a:gd name="connsiteY3" fmla="*/ 136184 h 2910298"/>
                        <a:gd name="connsiteX4" fmla="*/ 2032432 w 2487503"/>
                        <a:gd name="connsiteY4" fmla="*/ 493724 h 2910298"/>
                        <a:gd name="connsiteX5" fmla="*/ 2464000 w 2487503"/>
                        <a:gd name="connsiteY5" fmla="*/ 1510867 h 2910298"/>
                        <a:gd name="connsiteX6" fmla="*/ 2094084 w 2487503"/>
                        <a:gd name="connsiteY6" fmla="*/ 2269099 h 2910298"/>
                        <a:gd name="connsiteX7" fmla="*/ 1274108 w 2487503"/>
                        <a:gd name="connsiteY7" fmla="*/ 2910208 h 2910298"/>
                        <a:gd name="connsiteX8" fmla="*/ 404809 w 2487503"/>
                        <a:gd name="connsiteY8" fmla="*/ 2367731 h 2910298"/>
                        <a:gd name="connsiteX9" fmla="*/ 133538 w 2487503"/>
                        <a:gd name="connsiteY9" fmla="*/ 1510867 h 2910298"/>
                        <a:gd name="connsiteX0" fmla="*/ 133538 w 2487503"/>
                        <a:gd name="connsiteY0" fmla="*/ 1510867 h 2910298"/>
                        <a:gd name="connsiteX1" fmla="*/ 380148 w 2487503"/>
                        <a:gd name="connsiteY1" fmla="*/ 690989 h 2910298"/>
                        <a:gd name="connsiteX2" fmla="*/ 873367 w 2487503"/>
                        <a:gd name="connsiteY2" fmla="*/ 99198 h 2910298"/>
                        <a:gd name="connsiteX3" fmla="*/ 1545379 w 2487503"/>
                        <a:gd name="connsiteY3" fmla="*/ 136184 h 2910298"/>
                        <a:gd name="connsiteX4" fmla="*/ 2032432 w 2487503"/>
                        <a:gd name="connsiteY4" fmla="*/ 493724 h 2910298"/>
                        <a:gd name="connsiteX5" fmla="*/ 2464000 w 2487503"/>
                        <a:gd name="connsiteY5" fmla="*/ 1510867 h 2910298"/>
                        <a:gd name="connsiteX6" fmla="*/ 2094084 w 2487503"/>
                        <a:gd name="connsiteY6" fmla="*/ 2269099 h 2910298"/>
                        <a:gd name="connsiteX7" fmla="*/ 1274108 w 2487503"/>
                        <a:gd name="connsiteY7" fmla="*/ 2910208 h 2910298"/>
                        <a:gd name="connsiteX8" fmla="*/ 404809 w 2487503"/>
                        <a:gd name="connsiteY8" fmla="*/ 2367731 h 2910298"/>
                        <a:gd name="connsiteX9" fmla="*/ 133538 w 2487503"/>
                        <a:gd name="connsiteY9" fmla="*/ 1510867 h 2910298"/>
                        <a:gd name="connsiteX0" fmla="*/ 133538 w 2487503"/>
                        <a:gd name="connsiteY0" fmla="*/ 1510867 h 2910298"/>
                        <a:gd name="connsiteX1" fmla="*/ 380148 w 2487503"/>
                        <a:gd name="connsiteY1" fmla="*/ 690989 h 2910298"/>
                        <a:gd name="connsiteX2" fmla="*/ 873367 w 2487503"/>
                        <a:gd name="connsiteY2" fmla="*/ 99198 h 2910298"/>
                        <a:gd name="connsiteX3" fmla="*/ 1545379 w 2487503"/>
                        <a:gd name="connsiteY3" fmla="*/ 136184 h 2910298"/>
                        <a:gd name="connsiteX4" fmla="*/ 2032432 w 2487503"/>
                        <a:gd name="connsiteY4" fmla="*/ 493724 h 2910298"/>
                        <a:gd name="connsiteX5" fmla="*/ 2464000 w 2487503"/>
                        <a:gd name="connsiteY5" fmla="*/ 1510867 h 2910298"/>
                        <a:gd name="connsiteX6" fmla="*/ 2094084 w 2487503"/>
                        <a:gd name="connsiteY6" fmla="*/ 2269099 h 2910298"/>
                        <a:gd name="connsiteX7" fmla="*/ 1274108 w 2487503"/>
                        <a:gd name="connsiteY7" fmla="*/ 2910208 h 2910298"/>
                        <a:gd name="connsiteX8" fmla="*/ 404809 w 2487503"/>
                        <a:gd name="connsiteY8" fmla="*/ 2367731 h 2910298"/>
                        <a:gd name="connsiteX9" fmla="*/ 133538 w 2487503"/>
                        <a:gd name="connsiteY9" fmla="*/ 1510867 h 2910298"/>
                        <a:gd name="connsiteX0" fmla="*/ 133538 w 2487503"/>
                        <a:gd name="connsiteY0" fmla="*/ 1510867 h 2910298"/>
                        <a:gd name="connsiteX1" fmla="*/ 380148 w 2487503"/>
                        <a:gd name="connsiteY1" fmla="*/ 690989 h 2910298"/>
                        <a:gd name="connsiteX2" fmla="*/ 873367 w 2487503"/>
                        <a:gd name="connsiteY2" fmla="*/ 99198 h 2910298"/>
                        <a:gd name="connsiteX3" fmla="*/ 1545379 w 2487503"/>
                        <a:gd name="connsiteY3" fmla="*/ 136184 h 2910298"/>
                        <a:gd name="connsiteX4" fmla="*/ 2032432 w 2487503"/>
                        <a:gd name="connsiteY4" fmla="*/ 493724 h 2910298"/>
                        <a:gd name="connsiteX5" fmla="*/ 2464000 w 2487503"/>
                        <a:gd name="connsiteY5" fmla="*/ 1510867 h 2910298"/>
                        <a:gd name="connsiteX6" fmla="*/ 2094084 w 2487503"/>
                        <a:gd name="connsiteY6" fmla="*/ 2269099 h 2910298"/>
                        <a:gd name="connsiteX7" fmla="*/ 1274108 w 2487503"/>
                        <a:gd name="connsiteY7" fmla="*/ 2910208 h 2910298"/>
                        <a:gd name="connsiteX8" fmla="*/ 404809 w 2487503"/>
                        <a:gd name="connsiteY8" fmla="*/ 2367731 h 2910298"/>
                        <a:gd name="connsiteX9" fmla="*/ 133538 w 2487503"/>
                        <a:gd name="connsiteY9" fmla="*/ 1510867 h 2910298"/>
                        <a:gd name="connsiteX0" fmla="*/ 133538 w 2487503"/>
                        <a:gd name="connsiteY0" fmla="*/ 1439070 h 2838501"/>
                        <a:gd name="connsiteX1" fmla="*/ 380148 w 2487503"/>
                        <a:gd name="connsiteY1" fmla="*/ 619192 h 2838501"/>
                        <a:gd name="connsiteX2" fmla="*/ 873367 w 2487503"/>
                        <a:gd name="connsiteY2" fmla="*/ 27401 h 2838501"/>
                        <a:gd name="connsiteX3" fmla="*/ 1193960 w 2487503"/>
                        <a:gd name="connsiteY3" fmla="*/ 212334 h 2838501"/>
                        <a:gd name="connsiteX4" fmla="*/ 1545379 w 2487503"/>
                        <a:gd name="connsiteY4" fmla="*/ 64387 h 2838501"/>
                        <a:gd name="connsiteX5" fmla="*/ 2032432 w 2487503"/>
                        <a:gd name="connsiteY5" fmla="*/ 421927 h 2838501"/>
                        <a:gd name="connsiteX6" fmla="*/ 2464000 w 2487503"/>
                        <a:gd name="connsiteY6" fmla="*/ 1439070 h 2838501"/>
                        <a:gd name="connsiteX7" fmla="*/ 2094084 w 2487503"/>
                        <a:gd name="connsiteY7" fmla="*/ 2197302 h 2838501"/>
                        <a:gd name="connsiteX8" fmla="*/ 1274108 w 2487503"/>
                        <a:gd name="connsiteY8" fmla="*/ 2838411 h 2838501"/>
                        <a:gd name="connsiteX9" fmla="*/ 404809 w 2487503"/>
                        <a:gd name="connsiteY9" fmla="*/ 2295934 h 2838501"/>
                        <a:gd name="connsiteX10" fmla="*/ 133538 w 2487503"/>
                        <a:gd name="connsiteY10" fmla="*/ 1439070 h 2838501"/>
                        <a:gd name="connsiteX0" fmla="*/ 133538 w 2487503"/>
                        <a:gd name="connsiteY0" fmla="*/ 1609245 h 3008676"/>
                        <a:gd name="connsiteX1" fmla="*/ 380148 w 2487503"/>
                        <a:gd name="connsiteY1" fmla="*/ 789367 h 3008676"/>
                        <a:gd name="connsiteX2" fmla="*/ 873367 w 2487503"/>
                        <a:gd name="connsiteY2" fmla="*/ 197576 h 3008676"/>
                        <a:gd name="connsiteX3" fmla="*/ 1193960 w 2487503"/>
                        <a:gd name="connsiteY3" fmla="*/ 310 h 3008676"/>
                        <a:gd name="connsiteX4" fmla="*/ 1545379 w 2487503"/>
                        <a:gd name="connsiteY4" fmla="*/ 234562 h 3008676"/>
                        <a:gd name="connsiteX5" fmla="*/ 2032432 w 2487503"/>
                        <a:gd name="connsiteY5" fmla="*/ 592102 h 3008676"/>
                        <a:gd name="connsiteX6" fmla="*/ 2464000 w 2487503"/>
                        <a:gd name="connsiteY6" fmla="*/ 1609245 h 3008676"/>
                        <a:gd name="connsiteX7" fmla="*/ 2094084 w 2487503"/>
                        <a:gd name="connsiteY7" fmla="*/ 2367477 h 3008676"/>
                        <a:gd name="connsiteX8" fmla="*/ 1274108 w 2487503"/>
                        <a:gd name="connsiteY8" fmla="*/ 3008586 h 3008676"/>
                        <a:gd name="connsiteX9" fmla="*/ 404809 w 2487503"/>
                        <a:gd name="connsiteY9" fmla="*/ 2466109 h 3008676"/>
                        <a:gd name="connsiteX10" fmla="*/ 133538 w 2487503"/>
                        <a:gd name="connsiteY10" fmla="*/ 1609245 h 3008676"/>
                        <a:gd name="connsiteX0" fmla="*/ 133538 w 2487503"/>
                        <a:gd name="connsiteY0" fmla="*/ 1609049 h 3008480"/>
                        <a:gd name="connsiteX1" fmla="*/ 380148 w 2487503"/>
                        <a:gd name="connsiteY1" fmla="*/ 789171 h 3008480"/>
                        <a:gd name="connsiteX2" fmla="*/ 984341 w 2487503"/>
                        <a:gd name="connsiteY2" fmla="*/ 357657 h 3008480"/>
                        <a:gd name="connsiteX3" fmla="*/ 1193960 w 2487503"/>
                        <a:gd name="connsiteY3" fmla="*/ 114 h 3008480"/>
                        <a:gd name="connsiteX4" fmla="*/ 1545379 w 2487503"/>
                        <a:gd name="connsiteY4" fmla="*/ 234366 h 3008480"/>
                        <a:gd name="connsiteX5" fmla="*/ 2032432 w 2487503"/>
                        <a:gd name="connsiteY5" fmla="*/ 591906 h 3008480"/>
                        <a:gd name="connsiteX6" fmla="*/ 2464000 w 2487503"/>
                        <a:gd name="connsiteY6" fmla="*/ 1609049 h 3008480"/>
                        <a:gd name="connsiteX7" fmla="*/ 2094084 w 2487503"/>
                        <a:gd name="connsiteY7" fmla="*/ 2367281 h 3008480"/>
                        <a:gd name="connsiteX8" fmla="*/ 1274108 w 2487503"/>
                        <a:gd name="connsiteY8" fmla="*/ 3008390 h 3008480"/>
                        <a:gd name="connsiteX9" fmla="*/ 404809 w 2487503"/>
                        <a:gd name="connsiteY9" fmla="*/ 2465913 h 3008480"/>
                        <a:gd name="connsiteX10" fmla="*/ 133538 w 2487503"/>
                        <a:gd name="connsiteY10" fmla="*/ 1609049 h 3008480"/>
                        <a:gd name="connsiteX0" fmla="*/ 133538 w 2487503"/>
                        <a:gd name="connsiteY0" fmla="*/ 1609049 h 3008480"/>
                        <a:gd name="connsiteX1" fmla="*/ 380148 w 2487503"/>
                        <a:gd name="connsiteY1" fmla="*/ 789171 h 3008480"/>
                        <a:gd name="connsiteX2" fmla="*/ 984341 w 2487503"/>
                        <a:gd name="connsiteY2" fmla="*/ 357657 h 3008480"/>
                        <a:gd name="connsiteX3" fmla="*/ 1193960 w 2487503"/>
                        <a:gd name="connsiteY3" fmla="*/ 114 h 3008480"/>
                        <a:gd name="connsiteX4" fmla="*/ 1471396 w 2487503"/>
                        <a:gd name="connsiteY4" fmla="*/ 296011 h 3008480"/>
                        <a:gd name="connsiteX5" fmla="*/ 2032432 w 2487503"/>
                        <a:gd name="connsiteY5" fmla="*/ 591906 h 3008480"/>
                        <a:gd name="connsiteX6" fmla="*/ 2464000 w 2487503"/>
                        <a:gd name="connsiteY6" fmla="*/ 1609049 h 3008480"/>
                        <a:gd name="connsiteX7" fmla="*/ 2094084 w 2487503"/>
                        <a:gd name="connsiteY7" fmla="*/ 2367281 h 3008480"/>
                        <a:gd name="connsiteX8" fmla="*/ 1274108 w 2487503"/>
                        <a:gd name="connsiteY8" fmla="*/ 3008390 h 3008480"/>
                        <a:gd name="connsiteX9" fmla="*/ 404809 w 2487503"/>
                        <a:gd name="connsiteY9" fmla="*/ 2465913 h 3008480"/>
                        <a:gd name="connsiteX10" fmla="*/ 133538 w 2487503"/>
                        <a:gd name="connsiteY10" fmla="*/ 1609049 h 3008480"/>
                        <a:gd name="connsiteX0" fmla="*/ 133538 w 2487503"/>
                        <a:gd name="connsiteY0" fmla="*/ 1609049 h 3008480"/>
                        <a:gd name="connsiteX1" fmla="*/ 380148 w 2487503"/>
                        <a:gd name="connsiteY1" fmla="*/ 789171 h 3008480"/>
                        <a:gd name="connsiteX2" fmla="*/ 984341 w 2487503"/>
                        <a:gd name="connsiteY2" fmla="*/ 357657 h 3008480"/>
                        <a:gd name="connsiteX3" fmla="*/ 1193960 w 2487503"/>
                        <a:gd name="connsiteY3" fmla="*/ 114 h 3008480"/>
                        <a:gd name="connsiteX4" fmla="*/ 1607031 w 2487503"/>
                        <a:gd name="connsiteY4" fmla="*/ 172721 h 3008480"/>
                        <a:gd name="connsiteX5" fmla="*/ 2032432 w 2487503"/>
                        <a:gd name="connsiteY5" fmla="*/ 591906 h 3008480"/>
                        <a:gd name="connsiteX6" fmla="*/ 2464000 w 2487503"/>
                        <a:gd name="connsiteY6" fmla="*/ 1609049 h 3008480"/>
                        <a:gd name="connsiteX7" fmla="*/ 2094084 w 2487503"/>
                        <a:gd name="connsiteY7" fmla="*/ 2367281 h 3008480"/>
                        <a:gd name="connsiteX8" fmla="*/ 1274108 w 2487503"/>
                        <a:gd name="connsiteY8" fmla="*/ 3008390 h 3008480"/>
                        <a:gd name="connsiteX9" fmla="*/ 404809 w 2487503"/>
                        <a:gd name="connsiteY9" fmla="*/ 2465913 h 3008480"/>
                        <a:gd name="connsiteX10" fmla="*/ 133538 w 2487503"/>
                        <a:gd name="connsiteY10" fmla="*/ 1609049 h 3008480"/>
                        <a:gd name="connsiteX0" fmla="*/ 133538 w 2487503"/>
                        <a:gd name="connsiteY0" fmla="*/ 1610878 h 3010309"/>
                        <a:gd name="connsiteX1" fmla="*/ 380148 w 2487503"/>
                        <a:gd name="connsiteY1" fmla="*/ 791000 h 3010309"/>
                        <a:gd name="connsiteX2" fmla="*/ 984341 w 2487503"/>
                        <a:gd name="connsiteY2" fmla="*/ 359486 h 3010309"/>
                        <a:gd name="connsiteX3" fmla="*/ 1193960 w 2487503"/>
                        <a:gd name="connsiteY3" fmla="*/ 1943 h 3010309"/>
                        <a:gd name="connsiteX4" fmla="*/ 1607031 w 2487503"/>
                        <a:gd name="connsiteY4" fmla="*/ 174550 h 3010309"/>
                        <a:gd name="connsiteX5" fmla="*/ 2032432 w 2487503"/>
                        <a:gd name="connsiteY5" fmla="*/ 593735 h 3010309"/>
                        <a:gd name="connsiteX6" fmla="*/ 2464000 w 2487503"/>
                        <a:gd name="connsiteY6" fmla="*/ 1610878 h 3010309"/>
                        <a:gd name="connsiteX7" fmla="*/ 2094084 w 2487503"/>
                        <a:gd name="connsiteY7" fmla="*/ 2369110 h 3010309"/>
                        <a:gd name="connsiteX8" fmla="*/ 1274108 w 2487503"/>
                        <a:gd name="connsiteY8" fmla="*/ 3010219 h 3010309"/>
                        <a:gd name="connsiteX9" fmla="*/ 404809 w 2487503"/>
                        <a:gd name="connsiteY9" fmla="*/ 2467742 h 3010309"/>
                        <a:gd name="connsiteX10" fmla="*/ 133538 w 2487503"/>
                        <a:gd name="connsiteY10" fmla="*/ 1610878 h 3010309"/>
                        <a:gd name="connsiteX0" fmla="*/ 133538 w 2487503"/>
                        <a:gd name="connsiteY0" fmla="*/ 1610878 h 3010309"/>
                        <a:gd name="connsiteX1" fmla="*/ 380148 w 2487503"/>
                        <a:gd name="connsiteY1" fmla="*/ 791000 h 3010309"/>
                        <a:gd name="connsiteX2" fmla="*/ 984341 w 2487503"/>
                        <a:gd name="connsiteY2" fmla="*/ 359486 h 3010309"/>
                        <a:gd name="connsiteX3" fmla="*/ 1193960 w 2487503"/>
                        <a:gd name="connsiteY3" fmla="*/ 1943 h 3010309"/>
                        <a:gd name="connsiteX4" fmla="*/ 1607031 w 2487503"/>
                        <a:gd name="connsiteY4" fmla="*/ 174550 h 3010309"/>
                        <a:gd name="connsiteX5" fmla="*/ 2032432 w 2487503"/>
                        <a:gd name="connsiteY5" fmla="*/ 593735 h 3010309"/>
                        <a:gd name="connsiteX6" fmla="*/ 2464000 w 2487503"/>
                        <a:gd name="connsiteY6" fmla="*/ 1610878 h 3010309"/>
                        <a:gd name="connsiteX7" fmla="*/ 2094084 w 2487503"/>
                        <a:gd name="connsiteY7" fmla="*/ 2369110 h 3010309"/>
                        <a:gd name="connsiteX8" fmla="*/ 1274108 w 2487503"/>
                        <a:gd name="connsiteY8" fmla="*/ 3010219 h 3010309"/>
                        <a:gd name="connsiteX9" fmla="*/ 404809 w 2487503"/>
                        <a:gd name="connsiteY9" fmla="*/ 2467742 h 3010309"/>
                        <a:gd name="connsiteX10" fmla="*/ 133538 w 2487503"/>
                        <a:gd name="connsiteY10" fmla="*/ 1610878 h 3010309"/>
                        <a:gd name="connsiteX0" fmla="*/ 133538 w 2487503"/>
                        <a:gd name="connsiteY0" fmla="*/ 1610878 h 3010309"/>
                        <a:gd name="connsiteX1" fmla="*/ 380148 w 2487503"/>
                        <a:gd name="connsiteY1" fmla="*/ 791000 h 3010309"/>
                        <a:gd name="connsiteX2" fmla="*/ 873367 w 2487503"/>
                        <a:gd name="connsiteY2" fmla="*/ 359486 h 3010309"/>
                        <a:gd name="connsiteX3" fmla="*/ 1193960 w 2487503"/>
                        <a:gd name="connsiteY3" fmla="*/ 1943 h 3010309"/>
                        <a:gd name="connsiteX4" fmla="*/ 1607031 w 2487503"/>
                        <a:gd name="connsiteY4" fmla="*/ 174550 h 3010309"/>
                        <a:gd name="connsiteX5" fmla="*/ 2032432 w 2487503"/>
                        <a:gd name="connsiteY5" fmla="*/ 593735 h 3010309"/>
                        <a:gd name="connsiteX6" fmla="*/ 2464000 w 2487503"/>
                        <a:gd name="connsiteY6" fmla="*/ 1610878 h 3010309"/>
                        <a:gd name="connsiteX7" fmla="*/ 2094084 w 2487503"/>
                        <a:gd name="connsiteY7" fmla="*/ 2369110 h 3010309"/>
                        <a:gd name="connsiteX8" fmla="*/ 1274108 w 2487503"/>
                        <a:gd name="connsiteY8" fmla="*/ 3010219 h 3010309"/>
                        <a:gd name="connsiteX9" fmla="*/ 404809 w 2487503"/>
                        <a:gd name="connsiteY9" fmla="*/ 2467742 h 3010309"/>
                        <a:gd name="connsiteX10" fmla="*/ 133538 w 2487503"/>
                        <a:gd name="connsiteY10" fmla="*/ 1610878 h 3010309"/>
                        <a:gd name="connsiteX0" fmla="*/ 122848 w 2476813"/>
                        <a:gd name="connsiteY0" fmla="*/ 1610878 h 3010309"/>
                        <a:gd name="connsiteX1" fmla="*/ 172171 w 2476813"/>
                        <a:gd name="connsiteY1" fmla="*/ 569078 h 3010309"/>
                        <a:gd name="connsiteX2" fmla="*/ 862677 w 2476813"/>
                        <a:gd name="connsiteY2" fmla="*/ 359486 h 3010309"/>
                        <a:gd name="connsiteX3" fmla="*/ 1183270 w 2476813"/>
                        <a:gd name="connsiteY3" fmla="*/ 1943 h 3010309"/>
                        <a:gd name="connsiteX4" fmla="*/ 1596341 w 2476813"/>
                        <a:gd name="connsiteY4" fmla="*/ 174550 h 3010309"/>
                        <a:gd name="connsiteX5" fmla="*/ 2021742 w 2476813"/>
                        <a:gd name="connsiteY5" fmla="*/ 593735 h 3010309"/>
                        <a:gd name="connsiteX6" fmla="*/ 2453310 w 2476813"/>
                        <a:gd name="connsiteY6" fmla="*/ 1610878 h 3010309"/>
                        <a:gd name="connsiteX7" fmla="*/ 2083394 w 2476813"/>
                        <a:gd name="connsiteY7" fmla="*/ 2369110 h 3010309"/>
                        <a:gd name="connsiteX8" fmla="*/ 1263418 w 2476813"/>
                        <a:gd name="connsiteY8" fmla="*/ 3010219 h 3010309"/>
                        <a:gd name="connsiteX9" fmla="*/ 394119 w 2476813"/>
                        <a:gd name="connsiteY9" fmla="*/ 2467742 h 3010309"/>
                        <a:gd name="connsiteX10" fmla="*/ 122848 w 2476813"/>
                        <a:gd name="connsiteY10" fmla="*/ 1610878 h 3010309"/>
                        <a:gd name="connsiteX0" fmla="*/ 122848 w 2454895"/>
                        <a:gd name="connsiteY0" fmla="*/ 1610878 h 3010309"/>
                        <a:gd name="connsiteX1" fmla="*/ 172171 w 2454895"/>
                        <a:gd name="connsiteY1" fmla="*/ 569078 h 3010309"/>
                        <a:gd name="connsiteX2" fmla="*/ 862677 w 2454895"/>
                        <a:gd name="connsiteY2" fmla="*/ 359486 h 3010309"/>
                        <a:gd name="connsiteX3" fmla="*/ 1183270 w 2454895"/>
                        <a:gd name="connsiteY3" fmla="*/ 1943 h 3010309"/>
                        <a:gd name="connsiteX4" fmla="*/ 1596341 w 2454895"/>
                        <a:gd name="connsiteY4" fmla="*/ 174550 h 3010309"/>
                        <a:gd name="connsiteX5" fmla="*/ 2021742 w 2454895"/>
                        <a:gd name="connsiteY5" fmla="*/ 593735 h 3010309"/>
                        <a:gd name="connsiteX6" fmla="*/ 2416318 w 2454895"/>
                        <a:gd name="connsiteY6" fmla="*/ 1487588 h 3010309"/>
                        <a:gd name="connsiteX7" fmla="*/ 2083394 w 2454895"/>
                        <a:gd name="connsiteY7" fmla="*/ 2369110 h 3010309"/>
                        <a:gd name="connsiteX8" fmla="*/ 1263418 w 2454895"/>
                        <a:gd name="connsiteY8" fmla="*/ 3010219 h 3010309"/>
                        <a:gd name="connsiteX9" fmla="*/ 394119 w 2454895"/>
                        <a:gd name="connsiteY9" fmla="*/ 2467742 h 3010309"/>
                        <a:gd name="connsiteX10" fmla="*/ 122848 w 2454895"/>
                        <a:gd name="connsiteY10" fmla="*/ 1610878 h 3010309"/>
                        <a:gd name="connsiteX0" fmla="*/ 161151 w 2431546"/>
                        <a:gd name="connsiteY0" fmla="*/ 1413614 h 3010309"/>
                        <a:gd name="connsiteX1" fmla="*/ 148822 w 2431546"/>
                        <a:gd name="connsiteY1" fmla="*/ 569078 h 3010309"/>
                        <a:gd name="connsiteX2" fmla="*/ 839328 w 2431546"/>
                        <a:gd name="connsiteY2" fmla="*/ 359486 h 3010309"/>
                        <a:gd name="connsiteX3" fmla="*/ 1159921 w 2431546"/>
                        <a:gd name="connsiteY3" fmla="*/ 1943 h 3010309"/>
                        <a:gd name="connsiteX4" fmla="*/ 1572992 w 2431546"/>
                        <a:gd name="connsiteY4" fmla="*/ 174550 h 3010309"/>
                        <a:gd name="connsiteX5" fmla="*/ 1998393 w 2431546"/>
                        <a:gd name="connsiteY5" fmla="*/ 593735 h 3010309"/>
                        <a:gd name="connsiteX6" fmla="*/ 2392969 w 2431546"/>
                        <a:gd name="connsiteY6" fmla="*/ 1487588 h 3010309"/>
                        <a:gd name="connsiteX7" fmla="*/ 2060045 w 2431546"/>
                        <a:gd name="connsiteY7" fmla="*/ 2369110 h 3010309"/>
                        <a:gd name="connsiteX8" fmla="*/ 1240069 w 2431546"/>
                        <a:gd name="connsiteY8" fmla="*/ 3010219 h 3010309"/>
                        <a:gd name="connsiteX9" fmla="*/ 370770 w 2431546"/>
                        <a:gd name="connsiteY9" fmla="*/ 2467742 h 3010309"/>
                        <a:gd name="connsiteX10" fmla="*/ 161151 w 2431546"/>
                        <a:gd name="connsiteY10" fmla="*/ 1413614 h 3010309"/>
                        <a:gd name="connsiteX0" fmla="*/ 148634 w 2419029"/>
                        <a:gd name="connsiteY0" fmla="*/ 1413614 h 3010309"/>
                        <a:gd name="connsiteX1" fmla="*/ 136305 w 2419029"/>
                        <a:gd name="connsiteY1" fmla="*/ 569078 h 3010309"/>
                        <a:gd name="connsiteX2" fmla="*/ 826811 w 2419029"/>
                        <a:gd name="connsiteY2" fmla="*/ 359486 h 3010309"/>
                        <a:gd name="connsiteX3" fmla="*/ 1147404 w 2419029"/>
                        <a:gd name="connsiteY3" fmla="*/ 1943 h 3010309"/>
                        <a:gd name="connsiteX4" fmla="*/ 1560475 w 2419029"/>
                        <a:gd name="connsiteY4" fmla="*/ 174550 h 3010309"/>
                        <a:gd name="connsiteX5" fmla="*/ 1985876 w 2419029"/>
                        <a:gd name="connsiteY5" fmla="*/ 593735 h 3010309"/>
                        <a:gd name="connsiteX6" fmla="*/ 2380452 w 2419029"/>
                        <a:gd name="connsiteY6" fmla="*/ 1487588 h 3010309"/>
                        <a:gd name="connsiteX7" fmla="*/ 2047528 w 2419029"/>
                        <a:gd name="connsiteY7" fmla="*/ 2369110 h 3010309"/>
                        <a:gd name="connsiteX8" fmla="*/ 1227552 w 2419029"/>
                        <a:gd name="connsiteY8" fmla="*/ 3010219 h 3010309"/>
                        <a:gd name="connsiteX9" fmla="*/ 358253 w 2419029"/>
                        <a:gd name="connsiteY9" fmla="*/ 2467742 h 3010309"/>
                        <a:gd name="connsiteX10" fmla="*/ 148634 w 2419029"/>
                        <a:gd name="connsiteY10" fmla="*/ 1413614 h 3010309"/>
                        <a:gd name="connsiteX0" fmla="*/ 148634 w 2419029"/>
                        <a:gd name="connsiteY0" fmla="*/ 1413614 h 3010309"/>
                        <a:gd name="connsiteX1" fmla="*/ 136305 w 2419029"/>
                        <a:gd name="connsiteY1" fmla="*/ 569078 h 3010309"/>
                        <a:gd name="connsiteX2" fmla="*/ 826811 w 2419029"/>
                        <a:gd name="connsiteY2" fmla="*/ 359486 h 3010309"/>
                        <a:gd name="connsiteX3" fmla="*/ 1147404 w 2419029"/>
                        <a:gd name="connsiteY3" fmla="*/ 1943 h 3010309"/>
                        <a:gd name="connsiteX4" fmla="*/ 1560475 w 2419029"/>
                        <a:gd name="connsiteY4" fmla="*/ 174550 h 3010309"/>
                        <a:gd name="connsiteX5" fmla="*/ 1985876 w 2419029"/>
                        <a:gd name="connsiteY5" fmla="*/ 593735 h 3010309"/>
                        <a:gd name="connsiteX6" fmla="*/ 2380452 w 2419029"/>
                        <a:gd name="connsiteY6" fmla="*/ 1487588 h 3010309"/>
                        <a:gd name="connsiteX7" fmla="*/ 2047528 w 2419029"/>
                        <a:gd name="connsiteY7" fmla="*/ 2369110 h 3010309"/>
                        <a:gd name="connsiteX8" fmla="*/ 1227552 w 2419029"/>
                        <a:gd name="connsiteY8" fmla="*/ 3010219 h 3010309"/>
                        <a:gd name="connsiteX9" fmla="*/ 358253 w 2419029"/>
                        <a:gd name="connsiteY9" fmla="*/ 2467742 h 3010309"/>
                        <a:gd name="connsiteX10" fmla="*/ 148634 w 2419029"/>
                        <a:gd name="connsiteY10" fmla="*/ 1413614 h 3010309"/>
                        <a:gd name="connsiteX0" fmla="*/ 148634 w 2419029"/>
                        <a:gd name="connsiteY0" fmla="*/ 1413614 h 3010309"/>
                        <a:gd name="connsiteX1" fmla="*/ 136305 w 2419029"/>
                        <a:gd name="connsiteY1" fmla="*/ 569078 h 3010309"/>
                        <a:gd name="connsiteX2" fmla="*/ 826811 w 2419029"/>
                        <a:gd name="connsiteY2" fmla="*/ 359486 h 3010309"/>
                        <a:gd name="connsiteX3" fmla="*/ 1024098 w 2419029"/>
                        <a:gd name="connsiteY3" fmla="*/ 223867 h 3010309"/>
                        <a:gd name="connsiteX4" fmla="*/ 1147404 w 2419029"/>
                        <a:gd name="connsiteY4" fmla="*/ 1943 h 3010309"/>
                        <a:gd name="connsiteX5" fmla="*/ 1560475 w 2419029"/>
                        <a:gd name="connsiteY5" fmla="*/ 174550 h 3010309"/>
                        <a:gd name="connsiteX6" fmla="*/ 1985876 w 2419029"/>
                        <a:gd name="connsiteY6" fmla="*/ 593735 h 3010309"/>
                        <a:gd name="connsiteX7" fmla="*/ 2380452 w 2419029"/>
                        <a:gd name="connsiteY7" fmla="*/ 1487588 h 3010309"/>
                        <a:gd name="connsiteX8" fmla="*/ 2047528 w 2419029"/>
                        <a:gd name="connsiteY8" fmla="*/ 2369110 h 3010309"/>
                        <a:gd name="connsiteX9" fmla="*/ 1227552 w 2419029"/>
                        <a:gd name="connsiteY9" fmla="*/ 3010219 h 3010309"/>
                        <a:gd name="connsiteX10" fmla="*/ 358253 w 2419029"/>
                        <a:gd name="connsiteY10" fmla="*/ 2467742 h 3010309"/>
                        <a:gd name="connsiteX11" fmla="*/ 148634 w 2419029"/>
                        <a:gd name="connsiteY11" fmla="*/ 1413614 h 3010309"/>
                        <a:gd name="connsiteX0" fmla="*/ 148634 w 2419029"/>
                        <a:gd name="connsiteY0" fmla="*/ 1436329 h 3033024"/>
                        <a:gd name="connsiteX1" fmla="*/ 136305 w 2419029"/>
                        <a:gd name="connsiteY1" fmla="*/ 591793 h 3033024"/>
                        <a:gd name="connsiteX2" fmla="*/ 826811 w 2419029"/>
                        <a:gd name="connsiteY2" fmla="*/ 382201 h 3033024"/>
                        <a:gd name="connsiteX3" fmla="*/ 1024098 w 2419029"/>
                        <a:gd name="connsiteY3" fmla="*/ 246582 h 3033024"/>
                        <a:gd name="connsiteX4" fmla="*/ 1344692 w 2419029"/>
                        <a:gd name="connsiteY4" fmla="*/ 0 h 3033024"/>
                        <a:gd name="connsiteX5" fmla="*/ 1560475 w 2419029"/>
                        <a:gd name="connsiteY5" fmla="*/ 197265 h 3033024"/>
                        <a:gd name="connsiteX6" fmla="*/ 1985876 w 2419029"/>
                        <a:gd name="connsiteY6" fmla="*/ 616450 h 3033024"/>
                        <a:gd name="connsiteX7" fmla="*/ 2380452 w 2419029"/>
                        <a:gd name="connsiteY7" fmla="*/ 1510303 h 3033024"/>
                        <a:gd name="connsiteX8" fmla="*/ 2047528 w 2419029"/>
                        <a:gd name="connsiteY8" fmla="*/ 2391825 h 3033024"/>
                        <a:gd name="connsiteX9" fmla="*/ 1227552 w 2419029"/>
                        <a:gd name="connsiteY9" fmla="*/ 3032934 h 3033024"/>
                        <a:gd name="connsiteX10" fmla="*/ 358253 w 2419029"/>
                        <a:gd name="connsiteY10" fmla="*/ 2490457 h 3033024"/>
                        <a:gd name="connsiteX11" fmla="*/ 148634 w 2419029"/>
                        <a:gd name="connsiteY11" fmla="*/ 1436329 h 3033024"/>
                        <a:gd name="connsiteX0" fmla="*/ 148634 w 2419029"/>
                        <a:gd name="connsiteY0" fmla="*/ 1436329 h 3033024"/>
                        <a:gd name="connsiteX1" fmla="*/ 136305 w 2419029"/>
                        <a:gd name="connsiteY1" fmla="*/ 591793 h 3033024"/>
                        <a:gd name="connsiteX2" fmla="*/ 826811 w 2419029"/>
                        <a:gd name="connsiteY2" fmla="*/ 382201 h 3033024"/>
                        <a:gd name="connsiteX3" fmla="*/ 1024098 w 2419029"/>
                        <a:gd name="connsiteY3" fmla="*/ 246582 h 3033024"/>
                        <a:gd name="connsiteX4" fmla="*/ 1344692 w 2419029"/>
                        <a:gd name="connsiteY4" fmla="*/ 0 h 3033024"/>
                        <a:gd name="connsiteX5" fmla="*/ 1535814 w 2419029"/>
                        <a:gd name="connsiteY5" fmla="*/ 110962 h 3033024"/>
                        <a:gd name="connsiteX6" fmla="*/ 1985876 w 2419029"/>
                        <a:gd name="connsiteY6" fmla="*/ 616450 h 3033024"/>
                        <a:gd name="connsiteX7" fmla="*/ 2380452 w 2419029"/>
                        <a:gd name="connsiteY7" fmla="*/ 1510303 h 3033024"/>
                        <a:gd name="connsiteX8" fmla="*/ 2047528 w 2419029"/>
                        <a:gd name="connsiteY8" fmla="*/ 2391825 h 3033024"/>
                        <a:gd name="connsiteX9" fmla="*/ 1227552 w 2419029"/>
                        <a:gd name="connsiteY9" fmla="*/ 3032934 h 3033024"/>
                        <a:gd name="connsiteX10" fmla="*/ 358253 w 2419029"/>
                        <a:gd name="connsiteY10" fmla="*/ 2490457 h 3033024"/>
                        <a:gd name="connsiteX11" fmla="*/ 148634 w 2419029"/>
                        <a:gd name="connsiteY11" fmla="*/ 1436329 h 3033024"/>
                        <a:gd name="connsiteX0" fmla="*/ 148634 w 2419029"/>
                        <a:gd name="connsiteY0" fmla="*/ 1436329 h 3033024"/>
                        <a:gd name="connsiteX1" fmla="*/ 136305 w 2419029"/>
                        <a:gd name="connsiteY1" fmla="*/ 591793 h 3033024"/>
                        <a:gd name="connsiteX2" fmla="*/ 826811 w 2419029"/>
                        <a:gd name="connsiteY2" fmla="*/ 382201 h 3033024"/>
                        <a:gd name="connsiteX3" fmla="*/ 1024098 w 2419029"/>
                        <a:gd name="connsiteY3" fmla="*/ 246582 h 3033024"/>
                        <a:gd name="connsiteX4" fmla="*/ 1344692 w 2419029"/>
                        <a:gd name="connsiteY4" fmla="*/ 0 h 3033024"/>
                        <a:gd name="connsiteX5" fmla="*/ 1535814 w 2419029"/>
                        <a:gd name="connsiteY5" fmla="*/ 110962 h 3033024"/>
                        <a:gd name="connsiteX6" fmla="*/ 1985876 w 2419029"/>
                        <a:gd name="connsiteY6" fmla="*/ 616450 h 3033024"/>
                        <a:gd name="connsiteX7" fmla="*/ 2380452 w 2419029"/>
                        <a:gd name="connsiteY7" fmla="*/ 1510303 h 3033024"/>
                        <a:gd name="connsiteX8" fmla="*/ 2047528 w 2419029"/>
                        <a:gd name="connsiteY8" fmla="*/ 2391825 h 3033024"/>
                        <a:gd name="connsiteX9" fmla="*/ 1227552 w 2419029"/>
                        <a:gd name="connsiteY9" fmla="*/ 3032934 h 3033024"/>
                        <a:gd name="connsiteX10" fmla="*/ 358253 w 2419029"/>
                        <a:gd name="connsiteY10" fmla="*/ 2490457 h 3033024"/>
                        <a:gd name="connsiteX11" fmla="*/ 148634 w 2419029"/>
                        <a:gd name="connsiteY11" fmla="*/ 1436329 h 3033024"/>
                        <a:gd name="connsiteX0" fmla="*/ 148634 w 2355545"/>
                        <a:gd name="connsiteY0" fmla="*/ 1436329 h 3033024"/>
                        <a:gd name="connsiteX1" fmla="*/ 136305 w 2355545"/>
                        <a:gd name="connsiteY1" fmla="*/ 591793 h 3033024"/>
                        <a:gd name="connsiteX2" fmla="*/ 826811 w 2355545"/>
                        <a:gd name="connsiteY2" fmla="*/ 382201 h 3033024"/>
                        <a:gd name="connsiteX3" fmla="*/ 1024098 w 2355545"/>
                        <a:gd name="connsiteY3" fmla="*/ 246582 h 3033024"/>
                        <a:gd name="connsiteX4" fmla="*/ 1344692 w 2355545"/>
                        <a:gd name="connsiteY4" fmla="*/ 0 h 3033024"/>
                        <a:gd name="connsiteX5" fmla="*/ 1535814 w 2355545"/>
                        <a:gd name="connsiteY5" fmla="*/ 110962 h 3033024"/>
                        <a:gd name="connsiteX6" fmla="*/ 1985876 w 2355545"/>
                        <a:gd name="connsiteY6" fmla="*/ 616450 h 3033024"/>
                        <a:gd name="connsiteX7" fmla="*/ 2244817 w 2355545"/>
                        <a:gd name="connsiteY7" fmla="*/ 1559619 h 3033024"/>
                        <a:gd name="connsiteX8" fmla="*/ 2047528 w 2355545"/>
                        <a:gd name="connsiteY8" fmla="*/ 2391825 h 3033024"/>
                        <a:gd name="connsiteX9" fmla="*/ 1227552 w 2355545"/>
                        <a:gd name="connsiteY9" fmla="*/ 3032934 h 3033024"/>
                        <a:gd name="connsiteX10" fmla="*/ 358253 w 2355545"/>
                        <a:gd name="connsiteY10" fmla="*/ 2490457 h 3033024"/>
                        <a:gd name="connsiteX11" fmla="*/ 148634 w 2355545"/>
                        <a:gd name="connsiteY11" fmla="*/ 1436329 h 3033024"/>
                        <a:gd name="connsiteX0" fmla="*/ 148634 w 2401275"/>
                        <a:gd name="connsiteY0" fmla="*/ 1436329 h 3033024"/>
                        <a:gd name="connsiteX1" fmla="*/ 136305 w 2401275"/>
                        <a:gd name="connsiteY1" fmla="*/ 591793 h 3033024"/>
                        <a:gd name="connsiteX2" fmla="*/ 826811 w 2401275"/>
                        <a:gd name="connsiteY2" fmla="*/ 382201 h 3033024"/>
                        <a:gd name="connsiteX3" fmla="*/ 1024098 w 2401275"/>
                        <a:gd name="connsiteY3" fmla="*/ 246582 h 3033024"/>
                        <a:gd name="connsiteX4" fmla="*/ 1344692 w 2401275"/>
                        <a:gd name="connsiteY4" fmla="*/ 0 h 3033024"/>
                        <a:gd name="connsiteX5" fmla="*/ 1535814 w 2401275"/>
                        <a:gd name="connsiteY5" fmla="*/ 110962 h 3033024"/>
                        <a:gd name="connsiteX6" fmla="*/ 1985876 w 2401275"/>
                        <a:gd name="connsiteY6" fmla="*/ 616450 h 3033024"/>
                        <a:gd name="connsiteX7" fmla="*/ 2244817 w 2401275"/>
                        <a:gd name="connsiteY7" fmla="*/ 1559619 h 3033024"/>
                        <a:gd name="connsiteX8" fmla="*/ 2047528 w 2401275"/>
                        <a:gd name="connsiteY8" fmla="*/ 2391825 h 3033024"/>
                        <a:gd name="connsiteX9" fmla="*/ 1227552 w 2401275"/>
                        <a:gd name="connsiteY9" fmla="*/ 3032934 h 3033024"/>
                        <a:gd name="connsiteX10" fmla="*/ 358253 w 2401275"/>
                        <a:gd name="connsiteY10" fmla="*/ 2490457 h 3033024"/>
                        <a:gd name="connsiteX11" fmla="*/ 148634 w 2401275"/>
                        <a:gd name="connsiteY11" fmla="*/ 1436329 h 3033024"/>
                        <a:gd name="connsiteX0" fmla="*/ 148634 w 2396495"/>
                        <a:gd name="connsiteY0" fmla="*/ 1436329 h 3033024"/>
                        <a:gd name="connsiteX1" fmla="*/ 136305 w 2396495"/>
                        <a:gd name="connsiteY1" fmla="*/ 591793 h 3033024"/>
                        <a:gd name="connsiteX2" fmla="*/ 826811 w 2396495"/>
                        <a:gd name="connsiteY2" fmla="*/ 382201 h 3033024"/>
                        <a:gd name="connsiteX3" fmla="*/ 1024098 w 2396495"/>
                        <a:gd name="connsiteY3" fmla="*/ 246582 h 3033024"/>
                        <a:gd name="connsiteX4" fmla="*/ 1344692 w 2396495"/>
                        <a:gd name="connsiteY4" fmla="*/ 0 h 3033024"/>
                        <a:gd name="connsiteX5" fmla="*/ 1535814 w 2396495"/>
                        <a:gd name="connsiteY5" fmla="*/ 110962 h 3033024"/>
                        <a:gd name="connsiteX6" fmla="*/ 1985876 w 2396495"/>
                        <a:gd name="connsiteY6" fmla="*/ 616450 h 3033024"/>
                        <a:gd name="connsiteX7" fmla="*/ 2244817 w 2396495"/>
                        <a:gd name="connsiteY7" fmla="*/ 1559619 h 3033024"/>
                        <a:gd name="connsiteX8" fmla="*/ 2047528 w 2396495"/>
                        <a:gd name="connsiteY8" fmla="*/ 2391825 h 3033024"/>
                        <a:gd name="connsiteX9" fmla="*/ 1227552 w 2396495"/>
                        <a:gd name="connsiteY9" fmla="*/ 3032934 h 3033024"/>
                        <a:gd name="connsiteX10" fmla="*/ 358253 w 2396495"/>
                        <a:gd name="connsiteY10" fmla="*/ 2490457 h 3033024"/>
                        <a:gd name="connsiteX11" fmla="*/ 148634 w 2396495"/>
                        <a:gd name="connsiteY11" fmla="*/ 1436329 h 3033024"/>
                        <a:gd name="connsiteX0" fmla="*/ 148634 w 2396495"/>
                        <a:gd name="connsiteY0" fmla="*/ 1436329 h 3032992"/>
                        <a:gd name="connsiteX1" fmla="*/ 136305 w 2396495"/>
                        <a:gd name="connsiteY1" fmla="*/ 591793 h 3032992"/>
                        <a:gd name="connsiteX2" fmla="*/ 826811 w 2396495"/>
                        <a:gd name="connsiteY2" fmla="*/ 382201 h 3032992"/>
                        <a:gd name="connsiteX3" fmla="*/ 1024098 w 2396495"/>
                        <a:gd name="connsiteY3" fmla="*/ 246582 h 3032992"/>
                        <a:gd name="connsiteX4" fmla="*/ 1344692 w 2396495"/>
                        <a:gd name="connsiteY4" fmla="*/ 0 h 3032992"/>
                        <a:gd name="connsiteX5" fmla="*/ 1535814 w 2396495"/>
                        <a:gd name="connsiteY5" fmla="*/ 110962 h 3032992"/>
                        <a:gd name="connsiteX6" fmla="*/ 1985876 w 2396495"/>
                        <a:gd name="connsiteY6" fmla="*/ 616450 h 3032992"/>
                        <a:gd name="connsiteX7" fmla="*/ 2244817 w 2396495"/>
                        <a:gd name="connsiteY7" fmla="*/ 1559619 h 3032992"/>
                        <a:gd name="connsiteX8" fmla="*/ 2047528 w 2396495"/>
                        <a:gd name="connsiteY8" fmla="*/ 2391825 h 3032992"/>
                        <a:gd name="connsiteX9" fmla="*/ 1227552 w 2396495"/>
                        <a:gd name="connsiteY9" fmla="*/ 3032934 h 3032992"/>
                        <a:gd name="connsiteX10" fmla="*/ 358253 w 2396495"/>
                        <a:gd name="connsiteY10" fmla="*/ 2490457 h 3032992"/>
                        <a:gd name="connsiteX11" fmla="*/ 148634 w 2396495"/>
                        <a:gd name="connsiteY11" fmla="*/ 1436329 h 3032992"/>
                        <a:gd name="connsiteX0" fmla="*/ 148634 w 2396495"/>
                        <a:gd name="connsiteY0" fmla="*/ 1436329 h 3033022"/>
                        <a:gd name="connsiteX1" fmla="*/ 136305 w 2396495"/>
                        <a:gd name="connsiteY1" fmla="*/ 591793 h 3033022"/>
                        <a:gd name="connsiteX2" fmla="*/ 826811 w 2396495"/>
                        <a:gd name="connsiteY2" fmla="*/ 382201 h 3033022"/>
                        <a:gd name="connsiteX3" fmla="*/ 1024098 w 2396495"/>
                        <a:gd name="connsiteY3" fmla="*/ 246582 h 3033022"/>
                        <a:gd name="connsiteX4" fmla="*/ 1344692 w 2396495"/>
                        <a:gd name="connsiteY4" fmla="*/ 0 h 3033022"/>
                        <a:gd name="connsiteX5" fmla="*/ 1535814 w 2396495"/>
                        <a:gd name="connsiteY5" fmla="*/ 110962 h 3033022"/>
                        <a:gd name="connsiteX6" fmla="*/ 1985876 w 2396495"/>
                        <a:gd name="connsiteY6" fmla="*/ 616450 h 3033022"/>
                        <a:gd name="connsiteX7" fmla="*/ 2244817 w 2396495"/>
                        <a:gd name="connsiteY7" fmla="*/ 1559619 h 3033022"/>
                        <a:gd name="connsiteX8" fmla="*/ 2047528 w 2396495"/>
                        <a:gd name="connsiteY8" fmla="*/ 2391825 h 3033022"/>
                        <a:gd name="connsiteX9" fmla="*/ 1227552 w 2396495"/>
                        <a:gd name="connsiteY9" fmla="*/ 3032934 h 3033022"/>
                        <a:gd name="connsiteX10" fmla="*/ 358253 w 2396495"/>
                        <a:gd name="connsiteY10" fmla="*/ 2490457 h 3033022"/>
                        <a:gd name="connsiteX11" fmla="*/ 148634 w 2396495"/>
                        <a:gd name="connsiteY11" fmla="*/ 1436329 h 3033022"/>
                        <a:gd name="connsiteX0" fmla="*/ 148634 w 2396495"/>
                        <a:gd name="connsiteY0" fmla="*/ 1436329 h 3033022"/>
                        <a:gd name="connsiteX1" fmla="*/ 136305 w 2396495"/>
                        <a:gd name="connsiteY1" fmla="*/ 591793 h 3033022"/>
                        <a:gd name="connsiteX2" fmla="*/ 826811 w 2396495"/>
                        <a:gd name="connsiteY2" fmla="*/ 382201 h 3033022"/>
                        <a:gd name="connsiteX3" fmla="*/ 1024098 w 2396495"/>
                        <a:gd name="connsiteY3" fmla="*/ 246582 h 3033022"/>
                        <a:gd name="connsiteX4" fmla="*/ 1344692 w 2396495"/>
                        <a:gd name="connsiteY4" fmla="*/ 0 h 3033022"/>
                        <a:gd name="connsiteX5" fmla="*/ 1535814 w 2396495"/>
                        <a:gd name="connsiteY5" fmla="*/ 110962 h 3033022"/>
                        <a:gd name="connsiteX6" fmla="*/ 1985876 w 2396495"/>
                        <a:gd name="connsiteY6" fmla="*/ 616450 h 3033022"/>
                        <a:gd name="connsiteX7" fmla="*/ 2244817 w 2396495"/>
                        <a:gd name="connsiteY7" fmla="*/ 1559619 h 3033022"/>
                        <a:gd name="connsiteX8" fmla="*/ 2047528 w 2396495"/>
                        <a:gd name="connsiteY8" fmla="*/ 2391825 h 3033022"/>
                        <a:gd name="connsiteX9" fmla="*/ 1227552 w 2396495"/>
                        <a:gd name="connsiteY9" fmla="*/ 3032934 h 3033022"/>
                        <a:gd name="connsiteX10" fmla="*/ 358253 w 2396495"/>
                        <a:gd name="connsiteY10" fmla="*/ 2490457 h 3033022"/>
                        <a:gd name="connsiteX11" fmla="*/ 148634 w 2396495"/>
                        <a:gd name="connsiteY11" fmla="*/ 1436329 h 3033022"/>
                        <a:gd name="connsiteX0" fmla="*/ 148634 w 2396495"/>
                        <a:gd name="connsiteY0" fmla="*/ 1436329 h 3033022"/>
                        <a:gd name="connsiteX1" fmla="*/ 136305 w 2396495"/>
                        <a:gd name="connsiteY1" fmla="*/ 591793 h 3033022"/>
                        <a:gd name="connsiteX2" fmla="*/ 826811 w 2396495"/>
                        <a:gd name="connsiteY2" fmla="*/ 382201 h 3033022"/>
                        <a:gd name="connsiteX3" fmla="*/ 1024098 w 2396495"/>
                        <a:gd name="connsiteY3" fmla="*/ 246582 h 3033022"/>
                        <a:gd name="connsiteX4" fmla="*/ 1344692 w 2396495"/>
                        <a:gd name="connsiteY4" fmla="*/ 0 h 3033022"/>
                        <a:gd name="connsiteX5" fmla="*/ 1535814 w 2396495"/>
                        <a:gd name="connsiteY5" fmla="*/ 110962 h 3033022"/>
                        <a:gd name="connsiteX6" fmla="*/ 1985876 w 2396495"/>
                        <a:gd name="connsiteY6" fmla="*/ 616450 h 3033022"/>
                        <a:gd name="connsiteX7" fmla="*/ 2244817 w 2396495"/>
                        <a:gd name="connsiteY7" fmla="*/ 1559619 h 3033022"/>
                        <a:gd name="connsiteX8" fmla="*/ 2047528 w 2396495"/>
                        <a:gd name="connsiteY8" fmla="*/ 2391825 h 3033022"/>
                        <a:gd name="connsiteX9" fmla="*/ 1227552 w 2396495"/>
                        <a:gd name="connsiteY9" fmla="*/ 3032934 h 3033022"/>
                        <a:gd name="connsiteX10" fmla="*/ 358253 w 2396495"/>
                        <a:gd name="connsiteY10" fmla="*/ 2490457 h 3033022"/>
                        <a:gd name="connsiteX11" fmla="*/ 148634 w 2396495"/>
                        <a:gd name="connsiteY11" fmla="*/ 1436329 h 3033022"/>
                        <a:gd name="connsiteX0" fmla="*/ 148634 w 2396495"/>
                        <a:gd name="connsiteY0" fmla="*/ 1436329 h 3033022"/>
                        <a:gd name="connsiteX1" fmla="*/ 136305 w 2396495"/>
                        <a:gd name="connsiteY1" fmla="*/ 591793 h 3033022"/>
                        <a:gd name="connsiteX2" fmla="*/ 826811 w 2396495"/>
                        <a:gd name="connsiteY2" fmla="*/ 382201 h 3033022"/>
                        <a:gd name="connsiteX3" fmla="*/ 1024098 w 2396495"/>
                        <a:gd name="connsiteY3" fmla="*/ 246582 h 3033022"/>
                        <a:gd name="connsiteX4" fmla="*/ 1344692 w 2396495"/>
                        <a:gd name="connsiteY4" fmla="*/ 0 h 3033022"/>
                        <a:gd name="connsiteX5" fmla="*/ 1535814 w 2396495"/>
                        <a:gd name="connsiteY5" fmla="*/ 110962 h 3033022"/>
                        <a:gd name="connsiteX6" fmla="*/ 2207825 w 2396495"/>
                        <a:gd name="connsiteY6" fmla="*/ 653437 h 3033022"/>
                        <a:gd name="connsiteX7" fmla="*/ 2244817 w 2396495"/>
                        <a:gd name="connsiteY7" fmla="*/ 1559619 h 3033022"/>
                        <a:gd name="connsiteX8" fmla="*/ 2047528 w 2396495"/>
                        <a:gd name="connsiteY8" fmla="*/ 2391825 h 3033022"/>
                        <a:gd name="connsiteX9" fmla="*/ 1227552 w 2396495"/>
                        <a:gd name="connsiteY9" fmla="*/ 3032934 h 3033022"/>
                        <a:gd name="connsiteX10" fmla="*/ 358253 w 2396495"/>
                        <a:gd name="connsiteY10" fmla="*/ 2490457 h 3033022"/>
                        <a:gd name="connsiteX11" fmla="*/ 148634 w 2396495"/>
                        <a:gd name="connsiteY11" fmla="*/ 1436329 h 3033022"/>
                        <a:gd name="connsiteX0" fmla="*/ 148634 w 2396495"/>
                        <a:gd name="connsiteY0" fmla="*/ 1436329 h 3033022"/>
                        <a:gd name="connsiteX1" fmla="*/ 136305 w 2396495"/>
                        <a:gd name="connsiteY1" fmla="*/ 591793 h 3033022"/>
                        <a:gd name="connsiteX2" fmla="*/ 826811 w 2396495"/>
                        <a:gd name="connsiteY2" fmla="*/ 382201 h 3033022"/>
                        <a:gd name="connsiteX3" fmla="*/ 1024098 w 2396495"/>
                        <a:gd name="connsiteY3" fmla="*/ 246582 h 3033022"/>
                        <a:gd name="connsiteX4" fmla="*/ 1344692 w 2396495"/>
                        <a:gd name="connsiteY4" fmla="*/ 0 h 3033022"/>
                        <a:gd name="connsiteX5" fmla="*/ 1807085 w 2396495"/>
                        <a:gd name="connsiteY5" fmla="*/ 209594 h 3033022"/>
                        <a:gd name="connsiteX6" fmla="*/ 2207825 w 2396495"/>
                        <a:gd name="connsiteY6" fmla="*/ 653437 h 3033022"/>
                        <a:gd name="connsiteX7" fmla="*/ 2244817 w 2396495"/>
                        <a:gd name="connsiteY7" fmla="*/ 1559619 h 3033022"/>
                        <a:gd name="connsiteX8" fmla="*/ 2047528 w 2396495"/>
                        <a:gd name="connsiteY8" fmla="*/ 2391825 h 3033022"/>
                        <a:gd name="connsiteX9" fmla="*/ 1227552 w 2396495"/>
                        <a:gd name="connsiteY9" fmla="*/ 3032934 h 3033022"/>
                        <a:gd name="connsiteX10" fmla="*/ 358253 w 2396495"/>
                        <a:gd name="connsiteY10" fmla="*/ 2490457 h 3033022"/>
                        <a:gd name="connsiteX11" fmla="*/ 148634 w 2396495"/>
                        <a:gd name="connsiteY11" fmla="*/ 1436329 h 3033022"/>
                        <a:gd name="connsiteX0" fmla="*/ 148634 w 2396495"/>
                        <a:gd name="connsiteY0" fmla="*/ 1436329 h 3033022"/>
                        <a:gd name="connsiteX1" fmla="*/ 136305 w 2396495"/>
                        <a:gd name="connsiteY1" fmla="*/ 591793 h 3033022"/>
                        <a:gd name="connsiteX2" fmla="*/ 826811 w 2396495"/>
                        <a:gd name="connsiteY2" fmla="*/ 382201 h 3033022"/>
                        <a:gd name="connsiteX3" fmla="*/ 1024098 w 2396495"/>
                        <a:gd name="connsiteY3" fmla="*/ 246582 h 3033022"/>
                        <a:gd name="connsiteX4" fmla="*/ 1344692 w 2396495"/>
                        <a:gd name="connsiteY4" fmla="*/ 0 h 3033022"/>
                        <a:gd name="connsiteX5" fmla="*/ 1856407 w 2396495"/>
                        <a:gd name="connsiteY5" fmla="*/ 369870 h 3033022"/>
                        <a:gd name="connsiteX6" fmla="*/ 2207825 w 2396495"/>
                        <a:gd name="connsiteY6" fmla="*/ 653437 h 3033022"/>
                        <a:gd name="connsiteX7" fmla="*/ 2244817 w 2396495"/>
                        <a:gd name="connsiteY7" fmla="*/ 1559619 h 3033022"/>
                        <a:gd name="connsiteX8" fmla="*/ 2047528 w 2396495"/>
                        <a:gd name="connsiteY8" fmla="*/ 2391825 h 3033022"/>
                        <a:gd name="connsiteX9" fmla="*/ 1227552 w 2396495"/>
                        <a:gd name="connsiteY9" fmla="*/ 3032934 h 3033022"/>
                        <a:gd name="connsiteX10" fmla="*/ 358253 w 2396495"/>
                        <a:gd name="connsiteY10" fmla="*/ 2490457 h 3033022"/>
                        <a:gd name="connsiteX11" fmla="*/ 148634 w 2396495"/>
                        <a:gd name="connsiteY11" fmla="*/ 1436329 h 3033022"/>
                        <a:gd name="connsiteX0" fmla="*/ 148634 w 2396495"/>
                        <a:gd name="connsiteY0" fmla="*/ 1436329 h 3033022"/>
                        <a:gd name="connsiteX1" fmla="*/ 136305 w 2396495"/>
                        <a:gd name="connsiteY1" fmla="*/ 591793 h 3033022"/>
                        <a:gd name="connsiteX2" fmla="*/ 826811 w 2396495"/>
                        <a:gd name="connsiteY2" fmla="*/ 382201 h 3033022"/>
                        <a:gd name="connsiteX3" fmla="*/ 1024098 w 2396495"/>
                        <a:gd name="connsiteY3" fmla="*/ 246582 h 3033022"/>
                        <a:gd name="connsiteX4" fmla="*/ 1344692 w 2396495"/>
                        <a:gd name="connsiteY4" fmla="*/ 0 h 3033022"/>
                        <a:gd name="connsiteX5" fmla="*/ 1819416 w 2396495"/>
                        <a:gd name="connsiteY5" fmla="*/ 357541 h 3033022"/>
                        <a:gd name="connsiteX6" fmla="*/ 2207825 w 2396495"/>
                        <a:gd name="connsiteY6" fmla="*/ 653437 h 3033022"/>
                        <a:gd name="connsiteX7" fmla="*/ 2244817 w 2396495"/>
                        <a:gd name="connsiteY7" fmla="*/ 1559619 h 3033022"/>
                        <a:gd name="connsiteX8" fmla="*/ 2047528 w 2396495"/>
                        <a:gd name="connsiteY8" fmla="*/ 2391825 h 3033022"/>
                        <a:gd name="connsiteX9" fmla="*/ 1227552 w 2396495"/>
                        <a:gd name="connsiteY9" fmla="*/ 3032934 h 3033022"/>
                        <a:gd name="connsiteX10" fmla="*/ 358253 w 2396495"/>
                        <a:gd name="connsiteY10" fmla="*/ 2490457 h 3033022"/>
                        <a:gd name="connsiteX11" fmla="*/ 148634 w 2396495"/>
                        <a:gd name="connsiteY11" fmla="*/ 1436329 h 3033022"/>
                        <a:gd name="connsiteX0" fmla="*/ 148634 w 2396495"/>
                        <a:gd name="connsiteY0" fmla="*/ 1436329 h 3033022"/>
                        <a:gd name="connsiteX1" fmla="*/ 136305 w 2396495"/>
                        <a:gd name="connsiteY1" fmla="*/ 591793 h 3033022"/>
                        <a:gd name="connsiteX2" fmla="*/ 826811 w 2396495"/>
                        <a:gd name="connsiteY2" fmla="*/ 382201 h 3033022"/>
                        <a:gd name="connsiteX3" fmla="*/ 1024098 w 2396495"/>
                        <a:gd name="connsiteY3" fmla="*/ 246582 h 3033022"/>
                        <a:gd name="connsiteX4" fmla="*/ 1344692 w 2396495"/>
                        <a:gd name="connsiteY4" fmla="*/ 0 h 3033022"/>
                        <a:gd name="connsiteX5" fmla="*/ 1819416 w 2396495"/>
                        <a:gd name="connsiteY5" fmla="*/ 357541 h 3033022"/>
                        <a:gd name="connsiteX6" fmla="*/ 2207825 w 2396495"/>
                        <a:gd name="connsiteY6" fmla="*/ 653437 h 3033022"/>
                        <a:gd name="connsiteX7" fmla="*/ 2244817 w 2396495"/>
                        <a:gd name="connsiteY7" fmla="*/ 1559619 h 3033022"/>
                        <a:gd name="connsiteX8" fmla="*/ 2047528 w 2396495"/>
                        <a:gd name="connsiteY8" fmla="*/ 2391825 h 3033022"/>
                        <a:gd name="connsiteX9" fmla="*/ 1227552 w 2396495"/>
                        <a:gd name="connsiteY9" fmla="*/ 3032934 h 3033022"/>
                        <a:gd name="connsiteX10" fmla="*/ 358253 w 2396495"/>
                        <a:gd name="connsiteY10" fmla="*/ 2490457 h 3033022"/>
                        <a:gd name="connsiteX11" fmla="*/ 148634 w 2396495"/>
                        <a:gd name="connsiteY11" fmla="*/ 1436329 h 3033022"/>
                        <a:gd name="connsiteX0" fmla="*/ 148634 w 2396495"/>
                        <a:gd name="connsiteY0" fmla="*/ 1436329 h 3033022"/>
                        <a:gd name="connsiteX1" fmla="*/ 136305 w 2396495"/>
                        <a:gd name="connsiteY1" fmla="*/ 591793 h 3033022"/>
                        <a:gd name="connsiteX2" fmla="*/ 826811 w 2396495"/>
                        <a:gd name="connsiteY2" fmla="*/ 382201 h 3033022"/>
                        <a:gd name="connsiteX3" fmla="*/ 1024098 w 2396495"/>
                        <a:gd name="connsiteY3" fmla="*/ 246582 h 3033022"/>
                        <a:gd name="connsiteX4" fmla="*/ 1344692 w 2396495"/>
                        <a:gd name="connsiteY4" fmla="*/ 0 h 3033022"/>
                        <a:gd name="connsiteX5" fmla="*/ 1819416 w 2396495"/>
                        <a:gd name="connsiteY5" fmla="*/ 357541 h 3033022"/>
                        <a:gd name="connsiteX6" fmla="*/ 2207825 w 2396495"/>
                        <a:gd name="connsiteY6" fmla="*/ 653437 h 3033022"/>
                        <a:gd name="connsiteX7" fmla="*/ 2244817 w 2396495"/>
                        <a:gd name="connsiteY7" fmla="*/ 1559619 h 3033022"/>
                        <a:gd name="connsiteX8" fmla="*/ 2047528 w 2396495"/>
                        <a:gd name="connsiteY8" fmla="*/ 2391825 h 3033022"/>
                        <a:gd name="connsiteX9" fmla="*/ 1227552 w 2396495"/>
                        <a:gd name="connsiteY9" fmla="*/ 3032934 h 3033022"/>
                        <a:gd name="connsiteX10" fmla="*/ 358253 w 2396495"/>
                        <a:gd name="connsiteY10" fmla="*/ 2490457 h 3033022"/>
                        <a:gd name="connsiteX11" fmla="*/ 148634 w 2396495"/>
                        <a:gd name="connsiteY11" fmla="*/ 1436329 h 3033022"/>
                        <a:gd name="connsiteX0" fmla="*/ 148634 w 2396495"/>
                        <a:gd name="connsiteY0" fmla="*/ 1436825 h 3033518"/>
                        <a:gd name="connsiteX1" fmla="*/ 136305 w 2396495"/>
                        <a:gd name="connsiteY1" fmla="*/ 592289 h 3033518"/>
                        <a:gd name="connsiteX2" fmla="*/ 826811 w 2396495"/>
                        <a:gd name="connsiteY2" fmla="*/ 382697 h 3033518"/>
                        <a:gd name="connsiteX3" fmla="*/ 1024098 w 2396495"/>
                        <a:gd name="connsiteY3" fmla="*/ 247078 h 3033518"/>
                        <a:gd name="connsiteX4" fmla="*/ 1344692 w 2396495"/>
                        <a:gd name="connsiteY4" fmla="*/ 496 h 3033518"/>
                        <a:gd name="connsiteX5" fmla="*/ 1819416 w 2396495"/>
                        <a:gd name="connsiteY5" fmla="*/ 358037 h 3033518"/>
                        <a:gd name="connsiteX6" fmla="*/ 2207825 w 2396495"/>
                        <a:gd name="connsiteY6" fmla="*/ 653933 h 3033518"/>
                        <a:gd name="connsiteX7" fmla="*/ 2244817 w 2396495"/>
                        <a:gd name="connsiteY7" fmla="*/ 1560115 h 3033518"/>
                        <a:gd name="connsiteX8" fmla="*/ 2047528 w 2396495"/>
                        <a:gd name="connsiteY8" fmla="*/ 2392321 h 3033518"/>
                        <a:gd name="connsiteX9" fmla="*/ 1227552 w 2396495"/>
                        <a:gd name="connsiteY9" fmla="*/ 3033430 h 3033518"/>
                        <a:gd name="connsiteX10" fmla="*/ 358253 w 2396495"/>
                        <a:gd name="connsiteY10" fmla="*/ 2490953 h 3033518"/>
                        <a:gd name="connsiteX11" fmla="*/ 148634 w 2396495"/>
                        <a:gd name="connsiteY11" fmla="*/ 1436825 h 3033518"/>
                        <a:gd name="connsiteX0" fmla="*/ 148634 w 2374241"/>
                        <a:gd name="connsiteY0" fmla="*/ 1436825 h 3033518"/>
                        <a:gd name="connsiteX1" fmla="*/ 136305 w 2374241"/>
                        <a:gd name="connsiteY1" fmla="*/ 592289 h 3033518"/>
                        <a:gd name="connsiteX2" fmla="*/ 826811 w 2374241"/>
                        <a:gd name="connsiteY2" fmla="*/ 382697 h 3033518"/>
                        <a:gd name="connsiteX3" fmla="*/ 1024098 w 2374241"/>
                        <a:gd name="connsiteY3" fmla="*/ 247078 h 3033518"/>
                        <a:gd name="connsiteX4" fmla="*/ 1344692 w 2374241"/>
                        <a:gd name="connsiteY4" fmla="*/ 496 h 3033518"/>
                        <a:gd name="connsiteX5" fmla="*/ 1819416 w 2374241"/>
                        <a:gd name="connsiteY5" fmla="*/ 358037 h 3033518"/>
                        <a:gd name="connsiteX6" fmla="*/ 2207825 w 2374241"/>
                        <a:gd name="connsiteY6" fmla="*/ 653933 h 3033518"/>
                        <a:gd name="connsiteX7" fmla="*/ 2195495 w 2374241"/>
                        <a:gd name="connsiteY7" fmla="*/ 1720392 h 3033518"/>
                        <a:gd name="connsiteX8" fmla="*/ 2047528 w 2374241"/>
                        <a:gd name="connsiteY8" fmla="*/ 2392321 h 3033518"/>
                        <a:gd name="connsiteX9" fmla="*/ 1227552 w 2374241"/>
                        <a:gd name="connsiteY9" fmla="*/ 3033430 h 3033518"/>
                        <a:gd name="connsiteX10" fmla="*/ 358253 w 2374241"/>
                        <a:gd name="connsiteY10" fmla="*/ 2490953 h 3033518"/>
                        <a:gd name="connsiteX11" fmla="*/ 148634 w 2374241"/>
                        <a:gd name="connsiteY11" fmla="*/ 1436825 h 3033518"/>
                        <a:gd name="connsiteX0" fmla="*/ 148634 w 2374241"/>
                        <a:gd name="connsiteY0" fmla="*/ 1436329 h 3033022"/>
                        <a:gd name="connsiteX1" fmla="*/ 136305 w 2374241"/>
                        <a:gd name="connsiteY1" fmla="*/ 591793 h 3033022"/>
                        <a:gd name="connsiteX2" fmla="*/ 826811 w 2374241"/>
                        <a:gd name="connsiteY2" fmla="*/ 382201 h 3033022"/>
                        <a:gd name="connsiteX3" fmla="*/ 1024098 w 2374241"/>
                        <a:gd name="connsiteY3" fmla="*/ 246582 h 3033022"/>
                        <a:gd name="connsiteX4" fmla="*/ 1344692 w 2374241"/>
                        <a:gd name="connsiteY4" fmla="*/ 0 h 3033022"/>
                        <a:gd name="connsiteX5" fmla="*/ 1819416 w 2374241"/>
                        <a:gd name="connsiteY5" fmla="*/ 357541 h 3033022"/>
                        <a:gd name="connsiteX6" fmla="*/ 1899563 w 2374241"/>
                        <a:gd name="connsiteY6" fmla="*/ 517819 h 3033022"/>
                        <a:gd name="connsiteX7" fmla="*/ 2207825 w 2374241"/>
                        <a:gd name="connsiteY7" fmla="*/ 653437 h 3033022"/>
                        <a:gd name="connsiteX8" fmla="*/ 2195495 w 2374241"/>
                        <a:gd name="connsiteY8" fmla="*/ 1719896 h 3033022"/>
                        <a:gd name="connsiteX9" fmla="*/ 2047528 w 2374241"/>
                        <a:gd name="connsiteY9" fmla="*/ 2391825 h 3033022"/>
                        <a:gd name="connsiteX10" fmla="*/ 1227552 w 2374241"/>
                        <a:gd name="connsiteY10" fmla="*/ 3032934 h 3033022"/>
                        <a:gd name="connsiteX11" fmla="*/ 358253 w 2374241"/>
                        <a:gd name="connsiteY11" fmla="*/ 2490457 h 3033022"/>
                        <a:gd name="connsiteX12" fmla="*/ 148634 w 2374241"/>
                        <a:gd name="connsiteY12" fmla="*/ 1436329 h 3033022"/>
                        <a:gd name="connsiteX0" fmla="*/ 148634 w 2374241"/>
                        <a:gd name="connsiteY0" fmla="*/ 1436329 h 3033022"/>
                        <a:gd name="connsiteX1" fmla="*/ 136305 w 2374241"/>
                        <a:gd name="connsiteY1" fmla="*/ 591793 h 3033022"/>
                        <a:gd name="connsiteX2" fmla="*/ 826811 w 2374241"/>
                        <a:gd name="connsiteY2" fmla="*/ 382201 h 3033022"/>
                        <a:gd name="connsiteX3" fmla="*/ 1024098 w 2374241"/>
                        <a:gd name="connsiteY3" fmla="*/ 246582 h 3033022"/>
                        <a:gd name="connsiteX4" fmla="*/ 1344692 w 2374241"/>
                        <a:gd name="connsiteY4" fmla="*/ 0 h 3033022"/>
                        <a:gd name="connsiteX5" fmla="*/ 1819416 w 2374241"/>
                        <a:gd name="connsiteY5" fmla="*/ 357541 h 3033022"/>
                        <a:gd name="connsiteX6" fmla="*/ 1936554 w 2374241"/>
                        <a:gd name="connsiteY6" fmla="*/ 579464 h 3033022"/>
                        <a:gd name="connsiteX7" fmla="*/ 2207825 w 2374241"/>
                        <a:gd name="connsiteY7" fmla="*/ 653437 h 3033022"/>
                        <a:gd name="connsiteX8" fmla="*/ 2195495 w 2374241"/>
                        <a:gd name="connsiteY8" fmla="*/ 1719896 h 3033022"/>
                        <a:gd name="connsiteX9" fmla="*/ 2047528 w 2374241"/>
                        <a:gd name="connsiteY9" fmla="*/ 2391825 h 3033022"/>
                        <a:gd name="connsiteX10" fmla="*/ 1227552 w 2374241"/>
                        <a:gd name="connsiteY10" fmla="*/ 3032934 h 3033022"/>
                        <a:gd name="connsiteX11" fmla="*/ 358253 w 2374241"/>
                        <a:gd name="connsiteY11" fmla="*/ 2490457 h 3033022"/>
                        <a:gd name="connsiteX12" fmla="*/ 148634 w 2374241"/>
                        <a:gd name="connsiteY12" fmla="*/ 1436329 h 3033022"/>
                        <a:gd name="connsiteX0" fmla="*/ 148634 w 2374241"/>
                        <a:gd name="connsiteY0" fmla="*/ 1436329 h 3033022"/>
                        <a:gd name="connsiteX1" fmla="*/ 136305 w 2374241"/>
                        <a:gd name="connsiteY1" fmla="*/ 591793 h 3033022"/>
                        <a:gd name="connsiteX2" fmla="*/ 826811 w 2374241"/>
                        <a:gd name="connsiteY2" fmla="*/ 382201 h 3033022"/>
                        <a:gd name="connsiteX3" fmla="*/ 1024098 w 2374241"/>
                        <a:gd name="connsiteY3" fmla="*/ 246582 h 3033022"/>
                        <a:gd name="connsiteX4" fmla="*/ 1344692 w 2374241"/>
                        <a:gd name="connsiteY4" fmla="*/ 0 h 3033022"/>
                        <a:gd name="connsiteX5" fmla="*/ 1819416 w 2374241"/>
                        <a:gd name="connsiteY5" fmla="*/ 357541 h 3033022"/>
                        <a:gd name="connsiteX6" fmla="*/ 2207825 w 2374241"/>
                        <a:gd name="connsiteY6" fmla="*/ 653437 h 3033022"/>
                        <a:gd name="connsiteX7" fmla="*/ 2195495 w 2374241"/>
                        <a:gd name="connsiteY7" fmla="*/ 1719896 h 3033022"/>
                        <a:gd name="connsiteX8" fmla="*/ 2047528 w 2374241"/>
                        <a:gd name="connsiteY8" fmla="*/ 2391825 h 3033022"/>
                        <a:gd name="connsiteX9" fmla="*/ 1227552 w 2374241"/>
                        <a:gd name="connsiteY9" fmla="*/ 3032934 h 3033022"/>
                        <a:gd name="connsiteX10" fmla="*/ 358253 w 2374241"/>
                        <a:gd name="connsiteY10" fmla="*/ 2490457 h 3033022"/>
                        <a:gd name="connsiteX11" fmla="*/ 148634 w 2374241"/>
                        <a:gd name="connsiteY11" fmla="*/ 1436329 h 3033022"/>
                        <a:gd name="connsiteX0" fmla="*/ 148634 w 2374241"/>
                        <a:gd name="connsiteY0" fmla="*/ 1436329 h 3033022"/>
                        <a:gd name="connsiteX1" fmla="*/ 136305 w 2374241"/>
                        <a:gd name="connsiteY1" fmla="*/ 591793 h 3033022"/>
                        <a:gd name="connsiteX2" fmla="*/ 826811 w 2374241"/>
                        <a:gd name="connsiteY2" fmla="*/ 382201 h 3033022"/>
                        <a:gd name="connsiteX3" fmla="*/ 1024098 w 2374241"/>
                        <a:gd name="connsiteY3" fmla="*/ 246582 h 3033022"/>
                        <a:gd name="connsiteX4" fmla="*/ 1344692 w 2374241"/>
                        <a:gd name="connsiteY4" fmla="*/ 0 h 3033022"/>
                        <a:gd name="connsiteX5" fmla="*/ 1819416 w 2374241"/>
                        <a:gd name="connsiteY5" fmla="*/ 357541 h 3033022"/>
                        <a:gd name="connsiteX6" fmla="*/ 2207825 w 2374241"/>
                        <a:gd name="connsiteY6" fmla="*/ 653437 h 3033022"/>
                        <a:gd name="connsiteX7" fmla="*/ 2195495 w 2374241"/>
                        <a:gd name="connsiteY7" fmla="*/ 1719896 h 3033022"/>
                        <a:gd name="connsiteX8" fmla="*/ 2047528 w 2374241"/>
                        <a:gd name="connsiteY8" fmla="*/ 2391825 h 3033022"/>
                        <a:gd name="connsiteX9" fmla="*/ 1227552 w 2374241"/>
                        <a:gd name="connsiteY9" fmla="*/ 3032934 h 3033022"/>
                        <a:gd name="connsiteX10" fmla="*/ 358253 w 2374241"/>
                        <a:gd name="connsiteY10" fmla="*/ 2490457 h 3033022"/>
                        <a:gd name="connsiteX11" fmla="*/ 148634 w 2374241"/>
                        <a:gd name="connsiteY11" fmla="*/ 1436329 h 3033022"/>
                        <a:gd name="connsiteX0" fmla="*/ 148634 w 2374241"/>
                        <a:gd name="connsiteY0" fmla="*/ 1436329 h 3033022"/>
                        <a:gd name="connsiteX1" fmla="*/ 136305 w 2374241"/>
                        <a:gd name="connsiteY1" fmla="*/ 591793 h 3033022"/>
                        <a:gd name="connsiteX2" fmla="*/ 826811 w 2374241"/>
                        <a:gd name="connsiteY2" fmla="*/ 382201 h 3033022"/>
                        <a:gd name="connsiteX3" fmla="*/ 1024098 w 2374241"/>
                        <a:gd name="connsiteY3" fmla="*/ 246582 h 3033022"/>
                        <a:gd name="connsiteX4" fmla="*/ 1344692 w 2374241"/>
                        <a:gd name="connsiteY4" fmla="*/ 0 h 3033022"/>
                        <a:gd name="connsiteX5" fmla="*/ 1819416 w 2374241"/>
                        <a:gd name="connsiteY5" fmla="*/ 357541 h 3033022"/>
                        <a:gd name="connsiteX6" fmla="*/ 2207825 w 2374241"/>
                        <a:gd name="connsiteY6" fmla="*/ 653437 h 3033022"/>
                        <a:gd name="connsiteX7" fmla="*/ 2195495 w 2374241"/>
                        <a:gd name="connsiteY7" fmla="*/ 1719896 h 3033022"/>
                        <a:gd name="connsiteX8" fmla="*/ 2047528 w 2374241"/>
                        <a:gd name="connsiteY8" fmla="*/ 2391825 h 3033022"/>
                        <a:gd name="connsiteX9" fmla="*/ 1227552 w 2374241"/>
                        <a:gd name="connsiteY9" fmla="*/ 3032934 h 3033022"/>
                        <a:gd name="connsiteX10" fmla="*/ 358253 w 2374241"/>
                        <a:gd name="connsiteY10" fmla="*/ 2490457 h 3033022"/>
                        <a:gd name="connsiteX11" fmla="*/ 148634 w 2374241"/>
                        <a:gd name="connsiteY11" fmla="*/ 1436329 h 3033022"/>
                        <a:gd name="connsiteX0" fmla="*/ 148634 w 2374241"/>
                        <a:gd name="connsiteY0" fmla="*/ 1436329 h 3033022"/>
                        <a:gd name="connsiteX1" fmla="*/ 136305 w 2374241"/>
                        <a:gd name="connsiteY1" fmla="*/ 591793 h 3033022"/>
                        <a:gd name="connsiteX2" fmla="*/ 826811 w 2374241"/>
                        <a:gd name="connsiteY2" fmla="*/ 382201 h 3033022"/>
                        <a:gd name="connsiteX3" fmla="*/ 1024098 w 2374241"/>
                        <a:gd name="connsiteY3" fmla="*/ 246582 h 3033022"/>
                        <a:gd name="connsiteX4" fmla="*/ 1344692 w 2374241"/>
                        <a:gd name="connsiteY4" fmla="*/ 0 h 3033022"/>
                        <a:gd name="connsiteX5" fmla="*/ 1819416 w 2374241"/>
                        <a:gd name="connsiteY5" fmla="*/ 357541 h 3033022"/>
                        <a:gd name="connsiteX6" fmla="*/ 2207825 w 2374241"/>
                        <a:gd name="connsiteY6" fmla="*/ 653437 h 3033022"/>
                        <a:gd name="connsiteX7" fmla="*/ 2195495 w 2374241"/>
                        <a:gd name="connsiteY7" fmla="*/ 1719896 h 3033022"/>
                        <a:gd name="connsiteX8" fmla="*/ 2047528 w 2374241"/>
                        <a:gd name="connsiteY8" fmla="*/ 2391825 h 3033022"/>
                        <a:gd name="connsiteX9" fmla="*/ 1227552 w 2374241"/>
                        <a:gd name="connsiteY9" fmla="*/ 3032934 h 3033022"/>
                        <a:gd name="connsiteX10" fmla="*/ 358253 w 2374241"/>
                        <a:gd name="connsiteY10" fmla="*/ 2490457 h 3033022"/>
                        <a:gd name="connsiteX11" fmla="*/ 148634 w 2374241"/>
                        <a:gd name="connsiteY11" fmla="*/ 1436329 h 3033022"/>
                        <a:gd name="connsiteX0" fmla="*/ 179728 w 2405335"/>
                        <a:gd name="connsiteY0" fmla="*/ 1436329 h 3033022"/>
                        <a:gd name="connsiteX1" fmla="*/ 73136 w 2405335"/>
                        <a:gd name="connsiteY1" fmla="*/ 501064 h 3033022"/>
                        <a:gd name="connsiteX2" fmla="*/ 857905 w 2405335"/>
                        <a:gd name="connsiteY2" fmla="*/ 382201 h 3033022"/>
                        <a:gd name="connsiteX3" fmla="*/ 1055192 w 2405335"/>
                        <a:gd name="connsiteY3" fmla="*/ 246582 h 3033022"/>
                        <a:gd name="connsiteX4" fmla="*/ 1375786 w 2405335"/>
                        <a:gd name="connsiteY4" fmla="*/ 0 h 3033022"/>
                        <a:gd name="connsiteX5" fmla="*/ 1850510 w 2405335"/>
                        <a:gd name="connsiteY5" fmla="*/ 357541 h 3033022"/>
                        <a:gd name="connsiteX6" fmla="*/ 2238919 w 2405335"/>
                        <a:gd name="connsiteY6" fmla="*/ 653437 h 3033022"/>
                        <a:gd name="connsiteX7" fmla="*/ 2226589 w 2405335"/>
                        <a:gd name="connsiteY7" fmla="*/ 1719896 h 3033022"/>
                        <a:gd name="connsiteX8" fmla="*/ 2078622 w 2405335"/>
                        <a:gd name="connsiteY8" fmla="*/ 2391825 h 3033022"/>
                        <a:gd name="connsiteX9" fmla="*/ 1258646 w 2405335"/>
                        <a:gd name="connsiteY9" fmla="*/ 3032934 h 3033022"/>
                        <a:gd name="connsiteX10" fmla="*/ 389347 w 2405335"/>
                        <a:gd name="connsiteY10" fmla="*/ 2490457 h 3033022"/>
                        <a:gd name="connsiteX11" fmla="*/ 179728 w 2405335"/>
                        <a:gd name="connsiteY11" fmla="*/ 1436329 h 3033022"/>
                        <a:gd name="connsiteX0" fmla="*/ 179728 w 2405335"/>
                        <a:gd name="connsiteY0" fmla="*/ 1436329 h 3033022"/>
                        <a:gd name="connsiteX1" fmla="*/ 73136 w 2405335"/>
                        <a:gd name="connsiteY1" fmla="*/ 501064 h 3033022"/>
                        <a:gd name="connsiteX2" fmla="*/ 857905 w 2405335"/>
                        <a:gd name="connsiteY2" fmla="*/ 382201 h 3033022"/>
                        <a:gd name="connsiteX3" fmla="*/ 1055192 w 2405335"/>
                        <a:gd name="connsiteY3" fmla="*/ 246582 h 3033022"/>
                        <a:gd name="connsiteX4" fmla="*/ 1375786 w 2405335"/>
                        <a:gd name="connsiteY4" fmla="*/ 0 h 3033022"/>
                        <a:gd name="connsiteX5" fmla="*/ 1850510 w 2405335"/>
                        <a:gd name="connsiteY5" fmla="*/ 357541 h 3033022"/>
                        <a:gd name="connsiteX6" fmla="*/ 2238919 w 2405335"/>
                        <a:gd name="connsiteY6" fmla="*/ 653437 h 3033022"/>
                        <a:gd name="connsiteX7" fmla="*/ 2226589 w 2405335"/>
                        <a:gd name="connsiteY7" fmla="*/ 1719896 h 3033022"/>
                        <a:gd name="connsiteX8" fmla="*/ 2078622 w 2405335"/>
                        <a:gd name="connsiteY8" fmla="*/ 2391825 h 3033022"/>
                        <a:gd name="connsiteX9" fmla="*/ 1258646 w 2405335"/>
                        <a:gd name="connsiteY9" fmla="*/ 3032934 h 3033022"/>
                        <a:gd name="connsiteX10" fmla="*/ 389347 w 2405335"/>
                        <a:gd name="connsiteY10" fmla="*/ 2490457 h 3033022"/>
                        <a:gd name="connsiteX11" fmla="*/ 179728 w 2405335"/>
                        <a:gd name="connsiteY11" fmla="*/ 1436329 h 3033022"/>
                        <a:gd name="connsiteX0" fmla="*/ 156614 w 2382221"/>
                        <a:gd name="connsiteY0" fmla="*/ 1436329 h 3033022"/>
                        <a:gd name="connsiteX1" fmla="*/ 50022 w 2382221"/>
                        <a:gd name="connsiteY1" fmla="*/ 501064 h 3033022"/>
                        <a:gd name="connsiteX2" fmla="*/ 834791 w 2382221"/>
                        <a:gd name="connsiteY2" fmla="*/ 382201 h 3033022"/>
                        <a:gd name="connsiteX3" fmla="*/ 1032078 w 2382221"/>
                        <a:gd name="connsiteY3" fmla="*/ 246582 h 3033022"/>
                        <a:gd name="connsiteX4" fmla="*/ 1352672 w 2382221"/>
                        <a:gd name="connsiteY4" fmla="*/ 0 h 3033022"/>
                        <a:gd name="connsiteX5" fmla="*/ 1827396 w 2382221"/>
                        <a:gd name="connsiteY5" fmla="*/ 357541 h 3033022"/>
                        <a:gd name="connsiteX6" fmla="*/ 2215805 w 2382221"/>
                        <a:gd name="connsiteY6" fmla="*/ 653437 h 3033022"/>
                        <a:gd name="connsiteX7" fmla="*/ 2203475 w 2382221"/>
                        <a:gd name="connsiteY7" fmla="*/ 1719896 h 3033022"/>
                        <a:gd name="connsiteX8" fmla="*/ 2055508 w 2382221"/>
                        <a:gd name="connsiteY8" fmla="*/ 2391825 h 3033022"/>
                        <a:gd name="connsiteX9" fmla="*/ 1235532 w 2382221"/>
                        <a:gd name="connsiteY9" fmla="*/ 3032934 h 3033022"/>
                        <a:gd name="connsiteX10" fmla="*/ 366233 w 2382221"/>
                        <a:gd name="connsiteY10" fmla="*/ 2490457 h 3033022"/>
                        <a:gd name="connsiteX11" fmla="*/ 156614 w 2382221"/>
                        <a:gd name="connsiteY11" fmla="*/ 1436329 h 3033022"/>
                        <a:gd name="connsiteX0" fmla="*/ 156614 w 2382221"/>
                        <a:gd name="connsiteY0" fmla="*/ 1436329 h 3033022"/>
                        <a:gd name="connsiteX1" fmla="*/ 50022 w 2382221"/>
                        <a:gd name="connsiteY1" fmla="*/ 501064 h 3033022"/>
                        <a:gd name="connsiteX2" fmla="*/ 834791 w 2382221"/>
                        <a:gd name="connsiteY2" fmla="*/ 382201 h 3033022"/>
                        <a:gd name="connsiteX3" fmla="*/ 1032078 w 2382221"/>
                        <a:gd name="connsiteY3" fmla="*/ 246582 h 3033022"/>
                        <a:gd name="connsiteX4" fmla="*/ 1352672 w 2382221"/>
                        <a:gd name="connsiteY4" fmla="*/ 0 h 3033022"/>
                        <a:gd name="connsiteX5" fmla="*/ 1827396 w 2382221"/>
                        <a:gd name="connsiteY5" fmla="*/ 357541 h 3033022"/>
                        <a:gd name="connsiteX6" fmla="*/ 2215805 w 2382221"/>
                        <a:gd name="connsiteY6" fmla="*/ 653437 h 3033022"/>
                        <a:gd name="connsiteX7" fmla="*/ 2203475 w 2382221"/>
                        <a:gd name="connsiteY7" fmla="*/ 1719896 h 3033022"/>
                        <a:gd name="connsiteX8" fmla="*/ 2055508 w 2382221"/>
                        <a:gd name="connsiteY8" fmla="*/ 2391825 h 3033022"/>
                        <a:gd name="connsiteX9" fmla="*/ 1235532 w 2382221"/>
                        <a:gd name="connsiteY9" fmla="*/ 3032934 h 3033022"/>
                        <a:gd name="connsiteX10" fmla="*/ 366233 w 2382221"/>
                        <a:gd name="connsiteY10" fmla="*/ 2490457 h 3033022"/>
                        <a:gd name="connsiteX11" fmla="*/ 156614 w 2382221"/>
                        <a:gd name="connsiteY11" fmla="*/ 1436329 h 3033022"/>
                        <a:gd name="connsiteX0" fmla="*/ 191143 w 2416750"/>
                        <a:gd name="connsiteY0" fmla="*/ 1436329 h 3033022"/>
                        <a:gd name="connsiteX1" fmla="*/ 37419 w 2416750"/>
                        <a:gd name="connsiteY1" fmla="*/ 462180 h 3033022"/>
                        <a:gd name="connsiteX2" fmla="*/ 869320 w 2416750"/>
                        <a:gd name="connsiteY2" fmla="*/ 382201 h 3033022"/>
                        <a:gd name="connsiteX3" fmla="*/ 1066607 w 2416750"/>
                        <a:gd name="connsiteY3" fmla="*/ 246582 h 3033022"/>
                        <a:gd name="connsiteX4" fmla="*/ 1387201 w 2416750"/>
                        <a:gd name="connsiteY4" fmla="*/ 0 h 3033022"/>
                        <a:gd name="connsiteX5" fmla="*/ 1861925 w 2416750"/>
                        <a:gd name="connsiteY5" fmla="*/ 357541 h 3033022"/>
                        <a:gd name="connsiteX6" fmla="*/ 2250334 w 2416750"/>
                        <a:gd name="connsiteY6" fmla="*/ 653437 h 3033022"/>
                        <a:gd name="connsiteX7" fmla="*/ 2238004 w 2416750"/>
                        <a:gd name="connsiteY7" fmla="*/ 1719896 h 3033022"/>
                        <a:gd name="connsiteX8" fmla="*/ 2090037 w 2416750"/>
                        <a:gd name="connsiteY8" fmla="*/ 2391825 h 3033022"/>
                        <a:gd name="connsiteX9" fmla="*/ 1270061 w 2416750"/>
                        <a:gd name="connsiteY9" fmla="*/ 3032934 h 3033022"/>
                        <a:gd name="connsiteX10" fmla="*/ 400762 w 2416750"/>
                        <a:gd name="connsiteY10" fmla="*/ 2490457 h 3033022"/>
                        <a:gd name="connsiteX11" fmla="*/ 191143 w 2416750"/>
                        <a:gd name="connsiteY11" fmla="*/ 1436329 h 3033022"/>
                        <a:gd name="connsiteX0" fmla="*/ 225121 w 2450728"/>
                        <a:gd name="connsiteY0" fmla="*/ 1436329 h 3033022"/>
                        <a:gd name="connsiteX1" fmla="*/ 71397 w 2450728"/>
                        <a:gd name="connsiteY1" fmla="*/ 462180 h 3033022"/>
                        <a:gd name="connsiteX2" fmla="*/ 903298 w 2450728"/>
                        <a:gd name="connsiteY2" fmla="*/ 382201 h 3033022"/>
                        <a:gd name="connsiteX3" fmla="*/ 1100585 w 2450728"/>
                        <a:gd name="connsiteY3" fmla="*/ 246582 h 3033022"/>
                        <a:gd name="connsiteX4" fmla="*/ 1421179 w 2450728"/>
                        <a:gd name="connsiteY4" fmla="*/ 0 h 3033022"/>
                        <a:gd name="connsiteX5" fmla="*/ 1895903 w 2450728"/>
                        <a:gd name="connsiteY5" fmla="*/ 357541 h 3033022"/>
                        <a:gd name="connsiteX6" fmla="*/ 2284312 w 2450728"/>
                        <a:gd name="connsiteY6" fmla="*/ 653437 h 3033022"/>
                        <a:gd name="connsiteX7" fmla="*/ 2271982 w 2450728"/>
                        <a:gd name="connsiteY7" fmla="*/ 1719896 h 3033022"/>
                        <a:gd name="connsiteX8" fmla="*/ 2124015 w 2450728"/>
                        <a:gd name="connsiteY8" fmla="*/ 2391825 h 3033022"/>
                        <a:gd name="connsiteX9" fmla="*/ 1304039 w 2450728"/>
                        <a:gd name="connsiteY9" fmla="*/ 3032934 h 3033022"/>
                        <a:gd name="connsiteX10" fmla="*/ 434740 w 2450728"/>
                        <a:gd name="connsiteY10" fmla="*/ 2490457 h 3033022"/>
                        <a:gd name="connsiteX11" fmla="*/ 225121 w 2450728"/>
                        <a:gd name="connsiteY11" fmla="*/ 1436329 h 3033022"/>
                        <a:gd name="connsiteX0" fmla="*/ 205465 w 2431072"/>
                        <a:gd name="connsiteY0" fmla="*/ 1436329 h 3033022"/>
                        <a:gd name="connsiteX1" fmla="*/ 51741 w 2431072"/>
                        <a:gd name="connsiteY1" fmla="*/ 462180 h 3033022"/>
                        <a:gd name="connsiteX2" fmla="*/ 883642 w 2431072"/>
                        <a:gd name="connsiteY2" fmla="*/ 382201 h 3033022"/>
                        <a:gd name="connsiteX3" fmla="*/ 1080929 w 2431072"/>
                        <a:gd name="connsiteY3" fmla="*/ 246582 h 3033022"/>
                        <a:gd name="connsiteX4" fmla="*/ 1401523 w 2431072"/>
                        <a:gd name="connsiteY4" fmla="*/ 0 h 3033022"/>
                        <a:gd name="connsiteX5" fmla="*/ 1876247 w 2431072"/>
                        <a:gd name="connsiteY5" fmla="*/ 357541 h 3033022"/>
                        <a:gd name="connsiteX6" fmla="*/ 2264656 w 2431072"/>
                        <a:gd name="connsiteY6" fmla="*/ 653437 h 3033022"/>
                        <a:gd name="connsiteX7" fmla="*/ 2252326 w 2431072"/>
                        <a:gd name="connsiteY7" fmla="*/ 1719896 h 3033022"/>
                        <a:gd name="connsiteX8" fmla="*/ 2104359 w 2431072"/>
                        <a:gd name="connsiteY8" fmla="*/ 2391825 h 3033022"/>
                        <a:gd name="connsiteX9" fmla="*/ 1284383 w 2431072"/>
                        <a:gd name="connsiteY9" fmla="*/ 3032934 h 3033022"/>
                        <a:gd name="connsiteX10" fmla="*/ 415084 w 2431072"/>
                        <a:gd name="connsiteY10" fmla="*/ 2490457 h 3033022"/>
                        <a:gd name="connsiteX11" fmla="*/ 205465 w 2431072"/>
                        <a:gd name="connsiteY11" fmla="*/ 1436329 h 3033022"/>
                        <a:gd name="connsiteX0" fmla="*/ 205465 w 2431072"/>
                        <a:gd name="connsiteY0" fmla="*/ 1436329 h 3033022"/>
                        <a:gd name="connsiteX1" fmla="*/ 51741 w 2431072"/>
                        <a:gd name="connsiteY1" fmla="*/ 462180 h 3033022"/>
                        <a:gd name="connsiteX2" fmla="*/ 883642 w 2431072"/>
                        <a:gd name="connsiteY2" fmla="*/ 382201 h 3033022"/>
                        <a:gd name="connsiteX3" fmla="*/ 1080929 w 2431072"/>
                        <a:gd name="connsiteY3" fmla="*/ 246582 h 3033022"/>
                        <a:gd name="connsiteX4" fmla="*/ 1401523 w 2431072"/>
                        <a:gd name="connsiteY4" fmla="*/ 0 h 3033022"/>
                        <a:gd name="connsiteX5" fmla="*/ 1876247 w 2431072"/>
                        <a:gd name="connsiteY5" fmla="*/ 357541 h 3033022"/>
                        <a:gd name="connsiteX6" fmla="*/ 2264656 w 2431072"/>
                        <a:gd name="connsiteY6" fmla="*/ 653437 h 3033022"/>
                        <a:gd name="connsiteX7" fmla="*/ 2252326 w 2431072"/>
                        <a:gd name="connsiteY7" fmla="*/ 1719896 h 3033022"/>
                        <a:gd name="connsiteX8" fmla="*/ 2104359 w 2431072"/>
                        <a:gd name="connsiteY8" fmla="*/ 2391825 h 3033022"/>
                        <a:gd name="connsiteX9" fmla="*/ 1284383 w 2431072"/>
                        <a:gd name="connsiteY9" fmla="*/ 3032934 h 3033022"/>
                        <a:gd name="connsiteX10" fmla="*/ 415084 w 2431072"/>
                        <a:gd name="connsiteY10" fmla="*/ 2490457 h 3033022"/>
                        <a:gd name="connsiteX11" fmla="*/ 205465 w 2431072"/>
                        <a:gd name="connsiteY11" fmla="*/ 1436329 h 3033022"/>
                        <a:gd name="connsiteX0" fmla="*/ 205465 w 2431072"/>
                        <a:gd name="connsiteY0" fmla="*/ 1488174 h 3084867"/>
                        <a:gd name="connsiteX1" fmla="*/ 51741 w 2431072"/>
                        <a:gd name="connsiteY1" fmla="*/ 514025 h 3084867"/>
                        <a:gd name="connsiteX2" fmla="*/ 883642 w 2431072"/>
                        <a:gd name="connsiteY2" fmla="*/ 434046 h 3084867"/>
                        <a:gd name="connsiteX3" fmla="*/ 1080929 w 2431072"/>
                        <a:gd name="connsiteY3" fmla="*/ 298427 h 3084867"/>
                        <a:gd name="connsiteX4" fmla="*/ 1436873 w 2431072"/>
                        <a:gd name="connsiteY4" fmla="*/ 0 h 3084867"/>
                        <a:gd name="connsiteX5" fmla="*/ 1876247 w 2431072"/>
                        <a:gd name="connsiteY5" fmla="*/ 409386 h 3084867"/>
                        <a:gd name="connsiteX6" fmla="*/ 2264656 w 2431072"/>
                        <a:gd name="connsiteY6" fmla="*/ 705282 h 3084867"/>
                        <a:gd name="connsiteX7" fmla="*/ 2252326 w 2431072"/>
                        <a:gd name="connsiteY7" fmla="*/ 1771741 h 3084867"/>
                        <a:gd name="connsiteX8" fmla="*/ 2104359 w 2431072"/>
                        <a:gd name="connsiteY8" fmla="*/ 2443670 h 3084867"/>
                        <a:gd name="connsiteX9" fmla="*/ 1284383 w 2431072"/>
                        <a:gd name="connsiteY9" fmla="*/ 3084779 h 3084867"/>
                        <a:gd name="connsiteX10" fmla="*/ 415084 w 2431072"/>
                        <a:gd name="connsiteY10" fmla="*/ 2542302 h 3084867"/>
                        <a:gd name="connsiteX11" fmla="*/ 205465 w 2431072"/>
                        <a:gd name="connsiteY11" fmla="*/ 1488174 h 3084867"/>
                        <a:gd name="connsiteX0" fmla="*/ 205465 w 2431072"/>
                        <a:gd name="connsiteY0" fmla="*/ 1488174 h 3084867"/>
                        <a:gd name="connsiteX1" fmla="*/ 51741 w 2431072"/>
                        <a:gd name="connsiteY1" fmla="*/ 514025 h 3084867"/>
                        <a:gd name="connsiteX2" fmla="*/ 883642 w 2431072"/>
                        <a:gd name="connsiteY2" fmla="*/ 434046 h 3084867"/>
                        <a:gd name="connsiteX3" fmla="*/ 1080929 w 2431072"/>
                        <a:gd name="connsiteY3" fmla="*/ 298427 h 3084867"/>
                        <a:gd name="connsiteX4" fmla="*/ 1436873 w 2431072"/>
                        <a:gd name="connsiteY4" fmla="*/ 0 h 3084867"/>
                        <a:gd name="connsiteX5" fmla="*/ 1876247 w 2431072"/>
                        <a:gd name="connsiteY5" fmla="*/ 409386 h 3084867"/>
                        <a:gd name="connsiteX6" fmla="*/ 2252873 w 2431072"/>
                        <a:gd name="connsiteY6" fmla="*/ 653437 h 3084867"/>
                        <a:gd name="connsiteX7" fmla="*/ 2252326 w 2431072"/>
                        <a:gd name="connsiteY7" fmla="*/ 1771741 h 3084867"/>
                        <a:gd name="connsiteX8" fmla="*/ 2104359 w 2431072"/>
                        <a:gd name="connsiteY8" fmla="*/ 2443670 h 3084867"/>
                        <a:gd name="connsiteX9" fmla="*/ 1284383 w 2431072"/>
                        <a:gd name="connsiteY9" fmla="*/ 3084779 h 3084867"/>
                        <a:gd name="connsiteX10" fmla="*/ 415084 w 2431072"/>
                        <a:gd name="connsiteY10" fmla="*/ 2542302 h 3084867"/>
                        <a:gd name="connsiteX11" fmla="*/ 205465 w 2431072"/>
                        <a:gd name="connsiteY11" fmla="*/ 1488174 h 3084867"/>
                        <a:gd name="connsiteX0" fmla="*/ 205465 w 2431072"/>
                        <a:gd name="connsiteY0" fmla="*/ 1488174 h 3084867"/>
                        <a:gd name="connsiteX1" fmla="*/ 51741 w 2431072"/>
                        <a:gd name="connsiteY1" fmla="*/ 514025 h 3084867"/>
                        <a:gd name="connsiteX2" fmla="*/ 883642 w 2431072"/>
                        <a:gd name="connsiteY2" fmla="*/ 434046 h 3084867"/>
                        <a:gd name="connsiteX3" fmla="*/ 1080929 w 2431072"/>
                        <a:gd name="connsiteY3" fmla="*/ 298427 h 3084867"/>
                        <a:gd name="connsiteX4" fmla="*/ 1436873 w 2431072"/>
                        <a:gd name="connsiteY4" fmla="*/ 0 h 3084867"/>
                        <a:gd name="connsiteX5" fmla="*/ 1876247 w 2431072"/>
                        <a:gd name="connsiteY5" fmla="*/ 409386 h 3084867"/>
                        <a:gd name="connsiteX6" fmla="*/ 2252873 w 2431072"/>
                        <a:gd name="connsiteY6" fmla="*/ 653437 h 3084867"/>
                        <a:gd name="connsiteX7" fmla="*/ 2252326 w 2431072"/>
                        <a:gd name="connsiteY7" fmla="*/ 1771741 h 3084867"/>
                        <a:gd name="connsiteX8" fmla="*/ 2104359 w 2431072"/>
                        <a:gd name="connsiteY8" fmla="*/ 2443670 h 3084867"/>
                        <a:gd name="connsiteX9" fmla="*/ 1284383 w 2431072"/>
                        <a:gd name="connsiteY9" fmla="*/ 3084779 h 3084867"/>
                        <a:gd name="connsiteX10" fmla="*/ 415084 w 2431072"/>
                        <a:gd name="connsiteY10" fmla="*/ 2542302 h 3084867"/>
                        <a:gd name="connsiteX11" fmla="*/ 205465 w 2431072"/>
                        <a:gd name="connsiteY11" fmla="*/ 1488174 h 3084867"/>
                        <a:gd name="connsiteX0" fmla="*/ 205465 w 2431072"/>
                        <a:gd name="connsiteY0" fmla="*/ 1488174 h 3084867"/>
                        <a:gd name="connsiteX1" fmla="*/ 51741 w 2431072"/>
                        <a:gd name="connsiteY1" fmla="*/ 514025 h 3084867"/>
                        <a:gd name="connsiteX2" fmla="*/ 883642 w 2431072"/>
                        <a:gd name="connsiteY2" fmla="*/ 434046 h 3084867"/>
                        <a:gd name="connsiteX3" fmla="*/ 1080929 w 2431072"/>
                        <a:gd name="connsiteY3" fmla="*/ 298427 h 3084867"/>
                        <a:gd name="connsiteX4" fmla="*/ 1436873 w 2431072"/>
                        <a:gd name="connsiteY4" fmla="*/ 0 h 3084867"/>
                        <a:gd name="connsiteX5" fmla="*/ 1876247 w 2431072"/>
                        <a:gd name="connsiteY5" fmla="*/ 409386 h 3084867"/>
                        <a:gd name="connsiteX6" fmla="*/ 2288223 w 2431072"/>
                        <a:gd name="connsiteY6" fmla="*/ 692320 h 3084867"/>
                        <a:gd name="connsiteX7" fmla="*/ 2252326 w 2431072"/>
                        <a:gd name="connsiteY7" fmla="*/ 1771741 h 3084867"/>
                        <a:gd name="connsiteX8" fmla="*/ 2104359 w 2431072"/>
                        <a:gd name="connsiteY8" fmla="*/ 2443670 h 3084867"/>
                        <a:gd name="connsiteX9" fmla="*/ 1284383 w 2431072"/>
                        <a:gd name="connsiteY9" fmla="*/ 3084779 h 3084867"/>
                        <a:gd name="connsiteX10" fmla="*/ 415084 w 2431072"/>
                        <a:gd name="connsiteY10" fmla="*/ 2542302 h 3084867"/>
                        <a:gd name="connsiteX11" fmla="*/ 205465 w 2431072"/>
                        <a:gd name="connsiteY11" fmla="*/ 1488174 h 3084867"/>
                        <a:gd name="connsiteX0" fmla="*/ 205465 w 2431072"/>
                        <a:gd name="connsiteY0" fmla="*/ 1488174 h 3084867"/>
                        <a:gd name="connsiteX1" fmla="*/ 51741 w 2431072"/>
                        <a:gd name="connsiteY1" fmla="*/ 514025 h 3084867"/>
                        <a:gd name="connsiteX2" fmla="*/ 883642 w 2431072"/>
                        <a:gd name="connsiteY2" fmla="*/ 434046 h 3084867"/>
                        <a:gd name="connsiteX3" fmla="*/ 1080929 w 2431072"/>
                        <a:gd name="connsiteY3" fmla="*/ 298427 h 3084867"/>
                        <a:gd name="connsiteX4" fmla="*/ 1436873 w 2431072"/>
                        <a:gd name="connsiteY4" fmla="*/ 0 h 3084867"/>
                        <a:gd name="connsiteX5" fmla="*/ 1876247 w 2431072"/>
                        <a:gd name="connsiteY5" fmla="*/ 409386 h 3084867"/>
                        <a:gd name="connsiteX6" fmla="*/ 2288223 w 2431072"/>
                        <a:gd name="connsiteY6" fmla="*/ 692320 h 3084867"/>
                        <a:gd name="connsiteX7" fmla="*/ 2252326 w 2431072"/>
                        <a:gd name="connsiteY7" fmla="*/ 1771741 h 3084867"/>
                        <a:gd name="connsiteX8" fmla="*/ 2104359 w 2431072"/>
                        <a:gd name="connsiteY8" fmla="*/ 2443670 h 3084867"/>
                        <a:gd name="connsiteX9" fmla="*/ 1284383 w 2431072"/>
                        <a:gd name="connsiteY9" fmla="*/ 3084779 h 3084867"/>
                        <a:gd name="connsiteX10" fmla="*/ 415084 w 2431072"/>
                        <a:gd name="connsiteY10" fmla="*/ 2542302 h 3084867"/>
                        <a:gd name="connsiteX11" fmla="*/ 205465 w 2431072"/>
                        <a:gd name="connsiteY11" fmla="*/ 1488174 h 3084867"/>
                        <a:gd name="connsiteX0" fmla="*/ 213800 w 2439407"/>
                        <a:gd name="connsiteY0" fmla="*/ 1488174 h 3084867"/>
                        <a:gd name="connsiteX1" fmla="*/ 60076 w 2439407"/>
                        <a:gd name="connsiteY1" fmla="*/ 514025 h 3084867"/>
                        <a:gd name="connsiteX2" fmla="*/ 891977 w 2439407"/>
                        <a:gd name="connsiteY2" fmla="*/ 434046 h 3084867"/>
                        <a:gd name="connsiteX3" fmla="*/ 1089264 w 2439407"/>
                        <a:gd name="connsiteY3" fmla="*/ 298427 h 3084867"/>
                        <a:gd name="connsiteX4" fmla="*/ 1445208 w 2439407"/>
                        <a:gd name="connsiteY4" fmla="*/ 0 h 3084867"/>
                        <a:gd name="connsiteX5" fmla="*/ 1884582 w 2439407"/>
                        <a:gd name="connsiteY5" fmla="*/ 409386 h 3084867"/>
                        <a:gd name="connsiteX6" fmla="*/ 2296558 w 2439407"/>
                        <a:gd name="connsiteY6" fmla="*/ 692320 h 3084867"/>
                        <a:gd name="connsiteX7" fmla="*/ 2260661 w 2439407"/>
                        <a:gd name="connsiteY7" fmla="*/ 1771741 h 3084867"/>
                        <a:gd name="connsiteX8" fmla="*/ 2112694 w 2439407"/>
                        <a:gd name="connsiteY8" fmla="*/ 2443670 h 3084867"/>
                        <a:gd name="connsiteX9" fmla="*/ 1292718 w 2439407"/>
                        <a:gd name="connsiteY9" fmla="*/ 3084779 h 3084867"/>
                        <a:gd name="connsiteX10" fmla="*/ 423419 w 2439407"/>
                        <a:gd name="connsiteY10" fmla="*/ 2542302 h 3084867"/>
                        <a:gd name="connsiteX11" fmla="*/ 213800 w 2439407"/>
                        <a:gd name="connsiteY11" fmla="*/ 1488174 h 3084867"/>
                        <a:gd name="connsiteX0" fmla="*/ 208560 w 2434167"/>
                        <a:gd name="connsiteY0" fmla="*/ 1488174 h 3084867"/>
                        <a:gd name="connsiteX1" fmla="*/ 54836 w 2434167"/>
                        <a:gd name="connsiteY1" fmla="*/ 514025 h 3084867"/>
                        <a:gd name="connsiteX2" fmla="*/ 886737 w 2434167"/>
                        <a:gd name="connsiteY2" fmla="*/ 434046 h 3084867"/>
                        <a:gd name="connsiteX3" fmla="*/ 1084024 w 2434167"/>
                        <a:gd name="connsiteY3" fmla="*/ 298427 h 3084867"/>
                        <a:gd name="connsiteX4" fmla="*/ 1439968 w 2434167"/>
                        <a:gd name="connsiteY4" fmla="*/ 0 h 3084867"/>
                        <a:gd name="connsiteX5" fmla="*/ 1879342 w 2434167"/>
                        <a:gd name="connsiteY5" fmla="*/ 409386 h 3084867"/>
                        <a:gd name="connsiteX6" fmla="*/ 2291318 w 2434167"/>
                        <a:gd name="connsiteY6" fmla="*/ 692320 h 3084867"/>
                        <a:gd name="connsiteX7" fmla="*/ 2255421 w 2434167"/>
                        <a:gd name="connsiteY7" fmla="*/ 1771741 h 3084867"/>
                        <a:gd name="connsiteX8" fmla="*/ 2107454 w 2434167"/>
                        <a:gd name="connsiteY8" fmla="*/ 2443670 h 3084867"/>
                        <a:gd name="connsiteX9" fmla="*/ 1287478 w 2434167"/>
                        <a:gd name="connsiteY9" fmla="*/ 3084779 h 3084867"/>
                        <a:gd name="connsiteX10" fmla="*/ 418179 w 2434167"/>
                        <a:gd name="connsiteY10" fmla="*/ 2542302 h 3084867"/>
                        <a:gd name="connsiteX11" fmla="*/ 208560 w 2434167"/>
                        <a:gd name="connsiteY11" fmla="*/ 1488174 h 3084867"/>
                        <a:gd name="connsiteX0" fmla="*/ 231999 w 2457606"/>
                        <a:gd name="connsiteY0" fmla="*/ 1488174 h 3084867"/>
                        <a:gd name="connsiteX1" fmla="*/ 78275 w 2457606"/>
                        <a:gd name="connsiteY1" fmla="*/ 514025 h 3084867"/>
                        <a:gd name="connsiteX2" fmla="*/ 910176 w 2457606"/>
                        <a:gd name="connsiteY2" fmla="*/ 434046 h 3084867"/>
                        <a:gd name="connsiteX3" fmla="*/ 1107463 w 2457606"/>
                        <a:gd name="connsiteY3" fmla="*/ 298427 h 3084867"/>
                        <a:gd name="connsiteX4" fmla="*/ 1463407 w 2457606"/>
                        <a:gd name="connsiteY4" fmla="*/ 0 h 3084867"/>
                        <a:gd name="connsiteX5" fmla="*/ 1902781 w 2457606"/>
                        <a:gd name="connsiteY5" fmla="*/ 409386 h 3084867"/>
                        <a:gd name="connsiteX6" fmla="*/ 2314757 w 2457606"/>
                        <a:gd name="connsiteY6" fmla="*/ 692320 h 3084867"/>
                        <a:gd name="connsiteX7" fmla="*/ 2278860 w 2457606"/>
                        <a:gd name="connsiteY7" fmla="*/ 1771741 h 3084867"/>
                        <a:gd name="connsiteX8" fmla="*/ 2130893 w 2457606"/>
                        <a:gd name="connsiteY8" fmla="*/ 2443670 h 3084867"/>
                        <a:gd name="connsiteX9" fmla="*/ 1310917 w 2457606"/>
                        <a:gd name="connsiteY9" fmla="*/ 3084779 h 3084867"/>
                        <a:gd name="connsiteX10" fmla="*/ 441618 w 2457606"/>
                        <a:gd name="connsiteY10" fmla="*/ 2542302 h 3084867"/>
                        <a:gd name="connsiteX11" fmla="*/ 231999 w 2457606"/>
                        <a:gd name="connsiteY11" fmla="*/ 1488174 h 3084867"/>
                        <a:gd name="connsiteX0" fmla="*/ 184899 w 2410506"/>
                        <a:gd name="connsiteY0" fmla="*/ 1488174 h 3084867"/>
                        <a:gd name="connsiteX1" fmla="*/ 31175 w 2410506"/>
                        <a:gd name="connsiteY1" fmla="*/ 514025 h 3084867"/>
                        <a:gd name="connsiteX2" fmla="*/ 863076 w 2410506"/>
                        <a:gd name="connsiteY2" fmla="*/ 434046 h 3084867"/>
                        <a:gd name="connsiteX3" fmla="*/ 1060363 w 2410506"/>
                        <a:gd name="connsiteY3" fmla="*/ 298427 h 3084867"/>
                        <a:gd name="connsiteX4" fmla="*/ 1416307 w 2410506"/>
                        <a:gd name="connsiteY4" fmla="*/ 0 h 3084867"/>
                        <a:gd name="connsiteX5" fmla="*/ 1855681 w 2410506"/>
                        <a:gd name="connsiteY5" fmla="*/ 409386 h 3084867"/>
                        <a:gd name="connsiteX6" fmla="*/ 2267657 w 2410506"/>
                        <a:gd name="connsiteY6" fmla="*/ 692320 h 3084867"/>
                        <a:gd name="connsiteX7" fmla="*/ 2231760 w 2410506"/>
                        <a:gd name="connsiteY7" fmla="*/ 1771741 h 3084867"/>
                        <a:gd name="connsiteX8" fmla="*/ 2083793 w 2410506"/>
                        <a:gd name="connsiteY8" fmla="*/ 2443670 h 3084867"/>
                        <a:gd name="connsiteX9" fmla="*/ 1263817 w 2410506"/>
                        <a:gd name="connsiteY9" fmla="*/ 3084779 h 3084867"/>
                        <a:gd name="connsiteX10" fmla="*/ 394518 w 2410506"/>
                        <a:gd name="connsiteY10" fmla="*/ 2542302 h 3084867"/>
                        <a:gd name="connsiteX11" fmla="*/ 184899 w 2410506"/>
                        <a:gd name="connsiteY11" fmla="*/ 1488174 h 3084867"/>
                        <a:gd name="connsiteX0" fmla="*/ 153724 w 2379331"/>
                        <a:gd name="connsiteY0" fmla="*/ 1488174 h 3084867"/>
                        <a:gd name="connsiteX1" fmla="*/ 0 w 2379331"/>
                        <a:gd name="connsiteY1" fmla="*/ 514025 h 3084867"/>
                        <a:gd name="connsiteX2" fmla="*/ 831901 w 2379331"/>
                        <a:gd name="connsiteY2" fmla="*/ 434046 h 3084867"/>
                        <a:gd name="connsiteX3" fmla="*/ 1029188 w 2379331"/>
                        <a:gd name="connsiteY3" fmla="*/ 298427 h 3084867"/>
                        <a:gd name="connsiteX4" fmla="*/ 1385132 w 2379331"/>
                        <a:gd name="connsiteY4" fmla="*/ 0 h 3084867"/>
                        <a:gd name="connsiteX5" fmla="*/ 1824506 w 2379331"/>
                        <a:gd name="connsiteY5" fmla="*/ 409386 h 3084867"/>
                        <a:gd name="connsiteX6" fmla="*/ 2236482 w 2379331"/>
                        <a:gd name="connsiteY6" fmla="*/ 692320 h 3084867"/>
                        <a:gd name="connsiteX7" fmla="*/ 2200585 w 2379331"/>
                        <a:gd name="connsiteY7" fmla="*/ 1771741 h 3084867"/>
                        <a:gd name="connsiteX8" fmla="*/ 2052618 w 2379331"/>
                        <a:gd name="connsiteY8" fmla="*/ 2443670 h 3084867"/>
                        <a:gd name="connsiteX9" fmla="*/ 1232642 w 2379331"/>
                        <a:gd name="connsiteY9" fmla="*/ 3084779 h 3084867"/>
                        <a:gd name="connsiteX10" fmla="*/ 363343 w 2379331"/>
                        <a:gd name="connsiteY10" fmla="*/ 2542302 h 3084867"/>
                        <a:gd name="connsiteX11" fmla="*/ 153724 w 2379331"/>
                        <a:gd name="connsiteY11" fmla="*/ 1488174 h 3084867"/>
                        <a:gd name="connsiteX0" fmla="*/ 153724 w 2360250"/>
                        <a:gd name="connsiteY0" fmla="*/ 1488174 h 3084867"/>
                        <a:gd name="connsiteX1" fmla="*/ 0 w 2360250"/>
                        <a:gd name="connsiteY1" fmla="*/ 514025 h 3084867"/>
                        <a:gd name="connsiteX2" fmla="*/ 831901 w 2360250"/>
                        <a:gd name="connsiteY2" fmla="*/ 434046 h 3084867"/>
                        <a:gd name="connsiteX3" fmla="*/ 1029188 w 2360250"/>
                        <a:gd name="connsiteY3" fmla="*/ 298427 h 3084867"/>
                        <a:gd name="connsiteX4" fmla="*/ 1385132 w 2360250"/>
                        <a:gd name="connsiteY4" fmla="*/ 0 h 3084867"/>
                        <a:gd name="connsiteX5" fmla="*/ 1824506 w 2360250"/>
                        <a:gd name="connsiteY5" fmla="*/ 409386 h 3084867"/>
                        <a:gd name="connsiteX6" fmla="*/ 2236482 w 2360250"/>
                        <a:gd name="connsiteY6" fmla="*/ 692320 h 3084867"/>
                        <a:gd name="connsiteX7" fmla="*/ 2153452 w 2360250"/>
                        <a:gd name="connsiteY7" fmla="*/ 1706934 h 3084867"/>
                        <a:gd name="connsiteX8" fmla="*/ 2052618 w 2360250"/>
                        <a:gd name="connsiteY8" fmla="*/ 2443670 h 3084867"/>
                        <a:gd name="connsiteX9" fmla="*/ 1232642 w 2360250"/>
                        <a:gd name="connsiteY9" fmla="*/ 3084779 h 3084867"/>
                        <a:gd name="connsiteX10" fmla="*/ 363343 w 2360250"/>
                        <a:gd name="connsiteY10" fmla="*/ 2542302 h 3084867"/>
                        <a:gd name="connsiteX11" fmla="*/ 153724 w 2360250"/>
                        <a:gd name="connsiteY11" fmla="*/ 1488174 h 3084867"/>
                        <a:gd name="connsiteX0" fmla="*/ 153724 w 2353068"/>
                        <a:gd name="connsiteY0" fmla="*/ 1488174 h 3084867"/>
                        <a:gd name="connsiteX1" fmla="*/ 0 w 2353068"/>
                        <a:gd name="connsiteY1" fmla="*/ 514025 h 3084867"/>
                        <a:gd name="connsiteX2" fmla="*/ 831901 w 2353068"/>
                        <a:gd name="connsiteY2" fmla="*/ 434046 h 3084867"/>
                        <a:gd name="connsiteX3" fmla="*/ 1029188 w 2353068"/>
                        <a:gd name="connsiteY3" fmla="*/ 298427 h 3084867"/>
                        <a:gd name="connsiteX4" fmla="*/ 1385132 w 2353068"/>
                        <a:gd name="connsiteY4" fmla="*/ 0 h 3084867"/>
                        <a:gd name="connsiteX5" fmla="*/ 1824506 w 2353068"/>
                        <a:gd name="connsiteY5" fmla="*/ 409386 h 3084867"/>
                        <a:gd name="connsiteX6" fmla="*/ 2236482 w 2353068"/>
                        <a:gd name="connsiteY6" fmla="*/ 692320 h 3084867"/>
                        <a:gd name="connsiteX7" fmla="*/ 2153452 w 2353068"/>
                        <a:gd name="connsiteY7" fmla="*/ 1706934 h 3084867"/>
                        <a:gd name="connsiteX8" fmla="*/ 2052618 w 2353068"/>
                        <a:gd name="connsiteY8" fmla="*/ 2443670 h 3084867"/>
                        <a:gd name="connsiteX9" fmla="*/ 1232642 w 2353068"/>
                        <a:gd name="connsiteY9" fmla="*/ 3084779 h 3084867"/>
                        <a:gd name="connsiteX10" fmla="*/ 363343 w 2353068"/>
                        <a:gd name="connsiteY10" fmla="*/ 2542302 h 3084867"/>
                        <a:gd name="connsiteX11" fmla="*/ 153724 w 2353068"/>
                        <a:gd name="connsiteY11" fmla="*/ 1488174 h 3084867"/>
                        <a:gd name="connsiteX0" fmla="*/ 153724 w 2353068"/>
                        <a:gd name="connsiteY0" fmla="*/ 1488174 h 3084867"/>
                        <a:gd name="connsiteX1" fmla="*/ 0 w 2353068"/>
                        <a:gd name="connsiteY1" fmla="*/ 514025 h 3084867"/>
                        <a:gd name="connsiteX2" fmla="*/ 831901 w 2353068"/>
                        <a:gd name="connsiteY2" fmla="*/ 434046 h 3084867"/>
                        <a:gd name="connsiteX3" fmla="*/ 1029188 w 2353068"/>
                        <a:gd name="connsiteY3" fmla="*/ 298427 h 3084867"/>
                        <a:gd name="connsiteX4" fmla="*/ 1385132 w 2353068"/>
                        <a:gd name="connsiteY4" fmla="*/ 0 h 3084867"/>
                        <a:gd name="connsiteX5" fmla="*/ 1824506 w 2353068"/>
                        <a:gd name="connsiteY5" fmla="*/ 409386 h 3084867"/>
                        <a:gd name="connsiteX6" fmla="*/ 2236482 w 2353068"/>
                        <a:gd name="connsiteY6" fmla="*/ 692320 h 3084867"/>
                        <a:gd name="connsiteX7" fmla="*/ 2153452 w 2353068"/>
                        <a:gd name="connsiteY7" fmla="*/ 1706934 h 3084867"/>
                        <a:gd name="connsiteX8" fmla="*/ 2052618 w 2353068"/>
                        <a:gd name="connsiteY8" fmla="*/ 2443670 h 3084867"/>
                        <a:gd name="connsiteX9" fmla="*/ 1232642 w 2353068"/>
                        <a:gd name="connsiteY9" fmla="*/ 3084779 h 3084867"/>
                        <a:gd name="connsiteX10" fmla="*/ 363343 w 2353068"/>
                        <a:gd name="connsiteY10" fmla="*/ 2542302 h 3084867"/>
                        <a:gd name="connsiteX11" fmla="*/ 153724 w 2353068"/>
                        <a:gd name="connsiteY11" fmla="*/ 1488174 h 3084867"/>
                        <a:gd name="connsiteX0" fmla="*/ 153724 w 2346081"/>
                        <a:gd name="connsiteY0" fmla="*/ 1488174 h 3084867"/>
                        <a:gd name="connsiteX1" fmla="*/ 0 w 2346081"/>
                        <a:gd name="connsiteY1" fmla="*/ 514025 h 3084867"/>
                        <a:gd name="connsiteX2" fmla="*/ 831901 w 2346081"/>
                        <a:gd name="connsiteY2" fmla="*/ 434046 h 3084867"/>
                        <a:gd name="connsiteX3" fmla="*/ 1029188 w 2346081"/>
                        <a:gd name="connsiteY3" fmla="*/ 298427 h 3084867"/>
                        <a:gd name="connsiteX4" fmla="*/ 1385132 w 2346081"/>
                        <a:gd name="connsiteY4" fmla="*/ 0 h 3084867"/>
                        <a:gd name="connsiteX5" fmla="*/ 1824506 w 2346081"/>
                        <a:gd name="connsiteY5" fmla="*/ 409386 h 3084867"/>
                        <a:gd name="connsiteX6" fmla="*/ 2236482 w 2346081"/>
                        <a:gd name="connsiteY6" fmla="*/ 692320 h 3084867"/>
                        <a:gd name="connsiteX7" fmla="*/ 2153452 w 2346081"/>
                        <a:gd name="connsiteY7" fmla="*/ 1706934 h 3084867"/>
                        <a:gd name="connsiteX8" fmla="*/ 2052618 w 2346081"/>
                        <a:gd name="connsiteY8" fmla="*/ 2443670 h 3084867"/>
                        <a:gd name="connsiteX9" fmla="*/ 1232642 w 2346081"/>
                        <a:gd name="connsiteY9" fmla="*/ 3084779 h 3084867"/>
                        <a:gd name="connsiteX10" fmla="*/ 363343 w 2346081"/>
                        <a:gd name="connsiteY10" fmla="*/ 2542302 h 3084867"/>
                        <a:gd name="connsiteX11" fmla="*/ 153724 w 2346081"/>
                        <a:gd name="connsiteY11" fmla="*/ 1488174 h 3084867"/>
                        <a:gd name="connsiteX0" fmla="*/ 153724 w 2329497"/>
                        <a:gd name="connsiteY0" fmla="*/ 1488174 h 3084867"/>
                        <a:gd name="connsiteX1" fmla="*/ 0 w 2329497"/>
                        <a:gd name="connsiteY1" fmla="*/ 514025 h 3084867"/>
                        <a:gd name="connsiteX2" fmla="*/ 831901 w 2329497"/>
                        <a:gd name="connsiteY2" fmla="*/ 434046 h 3084867"/>
                        <a:gd name="connsiteX3" fmla="*/ 1029188 w 2329497"/>
                        <a:gd name="connsiteY3" fmla="*/ 298427 h 3084867"/>
                        <a:gd name="connsiteX4" fmla="*/ 1385132 w 2329497"/>
                        <a:gd name="connsiteY4" fmla="*/ 0 h 3084867"/>
                        <a:gd name="connsiteX5" fmla="*/ 1824506 w 2329497"/>
                        <a:gd name="connsiteY5" fmla="*/ 409386 h 3084867"/>
                        <a:gd name="connsiteX6" fmla="*/ 2236482 w 2329497"/>
                        <a:gd name="connsiteY6" fmla="*/ 692320 h 3084867"/>
                        <a:gd name="connsiteX7" fmla="*/ 2059188 w 2329497"/>
                        <a:gd name="connsiteY7" fmla="*/ 1719896 h 3084867"/>
                        <a:gd name="connsiteX8" fmla="*/ 2052618 w 2329497"/>
                        <a:gd name="connsiteY8" fmla="*/ 2443670 h 3084867"/>
                        <a:gd name="connsiteX9" fmla="*/ 1232642 w 2329497"/>
                        <a:gd name="connsiteY9" fmla="*/ 3084779 h 3084867"/>
                        <a:gd name="connsiteX10" fmla="*/ 363343 w 2329497"/>
                        <a:gd name="connsiteY10" fmla="*/ 2542302 h 3084867"/>
                        <a:gd name="connsiteX11" fmla="*/ 153724 w 2329497"/>
                        <a:gd name="connsiteY11" fmla="*/ 1488174 h 3084867"/>
                        <a:gd name="connsiteX0" fmla="*/ 153724 w 2333907"/>
                        <a:gd name="connsiteY0" fmla="*/ 1488174 h 3084867"/>
                        <a:gd name="connsiteX1" fmla="*/ 0 w 2333907"/>
                        <a:gd name="connsiteY1" fmla="*/ 514025 h 3084867"/>
                        <a:gd name="connsiteX2" fmla="*/ 831901 w 2333907"/>
                        <a:gd name="connsiteY2" fmla="*/ 434046 h 3084867"/>
                        <a:gd name="connsiteX3" fmla="*/ 1029188 w 2333907"/>
                        <a:gd name="connsiteY3" fmla="*/ 298427 h 3084867"/>
                        <a:gd name="connsiteX4" fmla="*/ 1385132 w 2333907"/>
                        <a:gd name="connsiteY4" fmla="*/ 0 h 3084867"/>
                        <a:gd name="connsiteX5" fmla="*/ 1824506 w 2333907"/>
                        <a:gd name="connsiteY5" fmla="*/ 409386 h 3084867"/>
                        <a:gd name="connsiteX6" fmla="*/ 2236482 w 2333907"/>
                        <a:gd name="connsiteY6" fmla="*/ 692320 h 3084867"/>
                        <a:gd name="connsiteX7" fmla="*/ 2118104 w 2333907"/>
                        <a:gd name="connsiteY7" fmla="*/ 1719896 h 3084867"/>
                        <a:gd name="connsiteX8" fmla="*/ 2052618 w 2333907"/>
                        <a:gd name="connsiteY8" fmla="*/ 2443670 h 3084867"/>
                        <a:gd name="connsiteX9" fmla="*/ 1232642 w 2333907"/>
                        <a:gd name="connsiteY9" fmla="*/ 3084779 h 3084867"/>
                        <a:gd name="connsiteX10" fmla="*/ 363343 w 2333907"/>
                        <a:gd name="connsiteY10" fmla="*/ 2542302 h 3084867"/>
                        <a:gd name="connsiteX11" fmla="*/ 153724 w 2333907"/>
                        <a:gd name="connsiteY11" fmla="*/ 1488174 h 3084867"/>
                        <a:gd name="connsiteX0" fmla="*/ 153724 w 2354762"/>
                        <a:gd name="connsiteY0" fmla="*/ 1488174 h 3084867"/>
                        <a:gd name="connsiteX1" fmla="*/ 0 w 2354762"/>
                        <a:gd name="connsiteY1" fmla="*/ 514025 h 3084867"/>
                        <a:gd name="connsiteX2" fmla="*/ 831901 w 2354762"/>
                        <a:gd name="connsiteY2" fmla="*/ 434046 h 3084867"/>
                        <a:gd name="connsiteX3" fmla="*/ 1029188 w 2354762"/>
                        <a:gd name="connsiteY3" fmla="*/ 298427 h 3084867"/>
                        <a:gd name="connsiteX4" fmla="*/ 1385132 w 2354762"/>
                        <a:gd name="connsiteY4" fmla="*/ 0 h 3084867"/>
                        <a:gd name="connsiteX5" fmla="*/ 1824506 w 2354762"/>
                        <a:gd name="connsiteY5" fmla="*/ 409386 h 3084867"/>
                        <a:gd name="connsiteX6" fmla="*/ 2236482 w 2354762"/>
                        <a:gd name="connsiteY6" fmla="*/ 692320 h 3084867"/>
                        <a:gd name="connsiteX7" fmla="*/ 2177019 w 2354762"/>
                        <a:gd name="connsiteY7" fmla="*/ 1784702 h 3084867"/>
                        <a:gd name="connsiteX8" fmla="*/ 2052618 w 2354762"/>
                        <a:gd name="connsiteY8" fmla="*/ 2443670 h 3084867"/>
                        <a:gd name="connsiteX9" fmla="*/ 1232642 w 2354762"/>
                        <a:gd name="connsiteY9" fmla="*/ 3084779 h 3084867"/>
                        <a:gd name="connsiteX10" fmla="*/ 363343 w 2354762"/>
                        <a:gd name="connsiteY10" fmla="*/ 2542302 h 3084867"/>
                        <a:gd name="connsiteX11" fmla="*/ 153724 w 2354762"/>
                        <a:gd name="connsiteY11" fmla="*/ 1488174 h 3084867"/>
                        <a:gd name="connsiteX0" fmla="*/ 153724 w 2347668"/>
                        <a:gd name="connsiteY0" fmla="*/ 1488174 h 3084867"/>
                        <a:gd name="connsiteX1" fmla="*/ 0 w 2347668"/>
                        <a:gd name="connsiteY1" fmla="*/ 514025 h 3084867"/>
                        <a:gd name="connsiteX2" fmla="*/ 831901 w 2347668"/>
                        <a:gd name="connsiteY2" fmla="*/ 434046 h 3084867"/>
                        <a:gd name="connsiteX3" fmla="*/ 1029188 w 2347668"/>
                        <a:gd name="connsiteY3" fmla="*/ 298427 h 3084867"/>
                        <a:gd name="connsiteX4" fmla="*/ 1385132 w 2347668"/>
                        <a:gd name="connsiteY4" fmla="*/ 0 h 3084867"/>
                        <a:gd name="connsiteX5" fmla="*/ 1824506 w 2347668"/>
                        <a:gd name="connsiteY5" fmla="*/ 409386 h 3084867"/>
                        <a:gd name="connsiteX6" fmla="*/ 2236482 w 2347668"/>
                        <a:gd name="connsiteY6" fmla="*/ 692320 h 3084867"/>
                        <a:gd name="connsiteX7" fmla="*/ 2177019 w 2347668"/>
                        <a:gd name="connsiteY7" fmla="*/ 1784702 h 3084867"/>
                        <a:gd name="connsiteX8" fmla="*/ 2052618 w 2347668"/>
                        <a:gd name="connsiteY8" fmla="*/ 2443670 h 3084867"/>
                        <a:gd name="connsiteX9" fmla="*/ 1232642 w 2347668"/>
                        <a:gd name="connsiteY9" fmla="*/ 3084779 h 3084867"/>
                        <a:gd name="connsiteX10" fmla="*/ 363343 w 2347668"/>
                        <a:gd name="connsiteY10" fmla="*/ 2542302 h 3084867"/>
                        <a:gd name="connsiteX11" fmla="*/ 153724 w 2347668"/>
                        <a:gd name="connsiteY11" fmla="*/ 1488174 h 30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47668" h="3084867">
                          <a:moveTo>
                            <a:pt x="153724" y="1488174"/>
                          </a:moveTo>
                          <a:cubicBezTo>
                            <a:pt x="-60012" y="1279740"/>
                            <a:pt x="65022" y="981184"/>
                            <a:pt x="0" y="514025"/>
                          </a:cubicBezTo>
                          <a:cubicBezTo>
                            <a:pt x="137690" y="372952"/>
                            <a:pt x="629476" y="604597"/>
                            <a:pt x="831901" y="434046"/>
                          </a:cubicBezTo>
                          <a:cubicBezTo>
                            <a:pt x="967536" y="370346"/>
                            <a:pt x="975756" y="358018"/>
                            <a:pt x="1029188" y="298427"/>
                          </a:cubicBezTo>
                          <a:cubicBezTo>
                            <a:pt x="1082620" y="238837"/>
                            <a:pt x="1283405" y="2055"/>
                            <a:pt x="1385132" y="0"/>
                          </a:cubicBezTo>
                          <a:cubicBezTo>
                            <a:pt x="1485352" y="83931"/>
                            <a:pt x="1682614" y="293999"/>
                            <a:pt x="1824506" y="409386"/>
                          </a:cubicBezTo>
                          <a:cubicBezTo>
                            <a:pt x="1966398" y="524773"/>
                            <a:pt x="2059880" y="814030"/>
                            <a:pt x="2236482" y="692320"/>
                          </a:cubicBezTo>
                          <a:cubicBezTo>
                            <a:pt x="2643590" y="1080764"/>
                            <a:pt x="1669548" y="1459406"/>
                            <a:pt x="2177019" y="1784702"/>
                          </a:cubicBezTo>
                          <a:cubicBezTo>
                            <a:pt x="2221405" y="1953514"/>
                            <a:pt x="2604407" y="2284421"/>
                            <a:pt x="2052618" y="2443670"/>
                          </a:cubicBezTo>
                          <a:cubicBezTo>
                            <a:pt x="1525489" y="2528946"/>
                            <a:pt x="1588171" y="3092998"/>
                            <a:pt x="1232642" y="3084779"/>
                          </a:cubicBezTo>
                          <a:cubicBezTo>
                            <a:pt x="877113" y="3076560"/>
                            <a:pt x="853479" y="2738539"/>
                            <a:pt x="363343" y="2542302"/>
                          </a:cubicBezTo>
                          <a:cubicBezTo>
                            <a:pt x="-348742" y="2333737"/>
                            <a:pt x="367460" y="1696608"/>
                            <a:pt x="153724" y="1488174"/>
                          </a:cubicBezTo>
                          <a:close/>
                        </a:path>
                      </a:pathLst>
                    </a:custGeom>
                    <a:grp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sp>
                  <p:nvSpPr>
                    <p:cNvPr id="2148" name="Oval 2147"/>
                    <p:cNvSpPr/>
                    <p:nvPr/>
                  </p:nvSpPr>
                  <p:spPr>
                    <a:xfrm>
                      <a:off x="4046092" y="2464707"/>
                      <a:ext cx="787456" cy="12463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grpSp>
            </p:grpSp>
            <p:grpSp>
              <p:nvGrpSpPr>
                <p:cNvPr id="2149" name="Group 2148"/>
                <p:cNvGrpSpPr/>
                <p:nvPr/>
              </p:nvGrpSpPr>
              <p:grpSpPr>
                <a:xfrm rot="20962443">
                  <a:off x="11299822" y="31826501"/>
                  <a:ext cx="629922" cy="582086"/>
                  <a:chOff x="2822383" y="61282"/>
                  <a:chExt cx="4043770" cy="4549847"/>
                </a:xfrm>
                <a:solidFill>
                  <a:srgbClr val="3366FF"/>
                </a:solidFill>
              </p:grpSpPr>
              <p:sp>
                <p:nvSpPr>
                  <p:cNvPr id="2150" name="Freeform 2149"/>
                  <p:cNvSpPr/>
                  <p:nvPr/>
                </p:nvSpPr>
                <p:spPr>
                  <a:xfrm rot="5639432">
                    <a:off x="5899583" y="2692132"/>
                    <a:ext cx="728143" cy="949395"/>
                  </a:xfrm>
                  <a:custGeom>
                    <a:avLst/>
                    <a:gdLst>
                      <a:gd name="connsiteX0" fmla="*/ 168196 w 411887"/>
                      <a:gd name="connsiteY0" fmla="*/ 961715 h 975310"/>
                      <a:gd name="connsiteX1" fmla="*/ 217518 w 411887"/>
                      <a:gd name="connsiteY1" fmla="*/ 653490 h 975310"/>
                      <a:gd name="connsiteX2" fmla="*/ 7900 w 411887"/>
                      <a:gd name="connsiteY2" fmla="*/ 345266 h 975310"/>
                      <a:gd name="connsiteX3" fmla="*/ 57221 w 411887"/>
                      <a:gd name="connsiteY3" fmla="*/ 54 h 975310"/>
                      <a:gd name="connsiteX4" fmla="*/ 180526 w 411887"/>
                      <a:gd name="connsiteY4" fmla="*/ 320608 h 975310"/>
                      <a:gd name="connsiteX5" fmla="*/ 402475 w 411887"/>
                      <a:gd name="connsiteY5" fmla="*/ 567187 h 975310"/>
                      <a:gd name="connsiteX6" fmla="*/ 353153 w 411887"/>
                      <a:gd name="connsiteY6" fmla="*/ 887741 h 975310"/>
                      <a:gd name="connsiteX7" fmla="*/ 168196 w 411887"/>
                      <a:gd name="connsiteY7" fmla="*/ 961715 h 975310"/>
                      <a:gd name="connsiteX0" fmla="*/ 69552 w 414998"/>
                      <a:gd name="connsiteY0" fmla="*/ 949386 h 965383"/>
                      <a:gd name="connsiteX1" fmla="*/ 217518 w 414998"/>
                      <a:gd name="connsiteY1" fmla="*/ 653490 h 965383"/>
                      <a:gd name="connsiteX2" fmla="*/ 7900 w 414998"/>
                      <a:gd name="connsiteY2" fmla="*/ 345266 h 965383"/>
                      <a:gd name="connsiteX3" fmla="*/ 57221 w 414998"/>
                      <a:gd name="connsiteY3" fmla="*/ 54 h 965383"/>
                      <a:gd name="connsiteX4" fmla="*/ 180526 w 414998"/>
                      <a:gd name="connsiteY4" fmla="*/ 320608 h 965383"/>
                      <a:gd name="connsiteX5" fmla="*/ 402475 w 414998"/>
                      <a:gd name="connsiteY5" fmla="*/ 567187 h 965383"/>
                      <a:gd name="connsiteX6" fmla="*/ 353153 w 414998"/>
                      <a:gd name="connsiteY6" fmla="*/ 887741 h 965383"/>
                      <a:gd name="connsiteX7" fmla="*/ 69552 w 414998"/>
                      <a:gd name="connsiteY7" fmla="*/ 949386 h 965383"/>
                      <a:gd name="connsiteX0" fmla="*/ 69552 w 526495"/>
                      <a:gd name="connsiteY0" fmla="*/ 949386 h 962398"/>
                      <a:gd name="connsiteX1" fmla="*/ 217518 w 526495"/>
                      <a:gd name="connsiteY1" fmla="*/ 653490 h 962398"/>
                      <a:gd name="connsiteX2" fmla="*/ 7900 w 526495"/>
                      <a:gd name="connsiteY2" fmla="*/ 345266 h 962398"/>
                      <a:gd name="connsiteX3" fmla="*/ 57221 w 526495"/>
                      <a:gd name="connsiteY3" fmla="*/ 54 h 962398"/>
                      <a:gd name="connsiteX4" fmla="*/ 180526 w 526495"/>
                      <a:gd name="connsiteY4" fmla="*/ 320608 h 962398"/>
                      <a:gd name="connsiteX5" fmla="*/ 402475 w 526495"/>
                      <a:gd name="connsiteY5" fmla="*/ 567187 h 962398"/>
                      <a:gd name="connsiteX6" fmla="*/ 513450 w 526495"/>
                      <a:gd name="connsiteY6" fmla="*/ 875412 h 962398"/>
                      <a:gd name="connsiteX7" fmla="*/ 69552 w 526495"/>
                      <a:gd name="connsiteY7" fmla="*/ 949386 h 962398"/>
                      <a:gd name="connsiteX0" fmla="*/ 69552 w 526495"/>
                      <a:gd name="connsiteY0" fmla="*/ 949386 h 978237"/>
                      <a:gd name="connsiteX1" fmla="*/ 217518 w 526495"/>
                      <a:gd name="connsiteY1" fmla="*/ 653490 h 978237"/>
                      <a:gd name="connsiteX2" fmla="*/ 7900 w 526495"/>
                      <a:gd name="connsiteY2" fmla="*/ 345266 h 978237"/>
                      <a:gd name="connsiteX3" fmla="*/ 57221 w 526495"/>
                      <a:gd name="connsiteY3" fmla="*/ 54 h 978237"/>
                      <a:gd name="connsiteX4" fmla="*/ 180526 w 526495"/>
                      <a:gd name="connsiteY4" fmla="*/ 320608 h 978237"/>
                      <a:gd name="connsiteX5" fmla="*/ 402475 w 526495"/>
                      <a:gd name="connsiteY5" fmla="*/ 567187 h 978237"/>
                      <a:gd name="connsiteX6" fmla="*/ 513450 w 526495"/>
                      <a:gd name="connsiteY6" fmla="*/ 875412 h 978237"/>
                      <a:gd name="connsiteX7" fmla="*/ 69552 w 526495"/>
                      <a:gd name="connsiteY7" fmla="*/ 949386 h 978237"/>
                      <a:gd name="connsiteX0" fmla="*/ 69552 w 575585"/>
                      <a:gd name="connsiteY0" fmla="*/ 949386 h 988374"/>
                      <a:gd name="connsiteX1" fmla="*/ 217518 w 575585"/>
                      <a:gd name="connsiteY1" fmla="*/ 653490 h 988374"/>
                      <a:gd name="connsiteX2" fmla="*/ 7900 w 575585"/>
                      <a:gd name="connsiteY2" fmla="*/ 345266 h 988374"/>
                      <a:gd name="connsiteX3" fmla="*/ 57221 w 575585"/>
                      <a:gd name="connsiteY3" fmla="*/ 54 h 988374"/>
                      <a:gd name="connsiteX4" fmla="*/ 180526 w 575585"/>
                      <a:gd name="connsiteY4" fmla="*/ 320608 h 988374"/>
                      <a:gd name="connsiteX5" fmla="*/ 402475 w 575585"/>
                      <a:gd name="connsiteY5" fmla="*/ 567187 h 988374"/>
                      <a:gd name="connsiteX6" fmla="*/ 513450 w 575585"/>
                      <a:gd name="connsiteY6" fmla="*/ 875412 h 988374"/>
                      <a:gd name="connsiteX7" fmla="*/ 69552 w 575585"/>
                      <a:gd name="connsiteY7" fmla="*/ 949386 h 988374"/>
                      <a:gd name="connsiteX0" fmla="*/ 69552 w 583305"/>
                      <a:gd name="connsiteY0" fmla="*/ 949386 h 988374"/>
                      <a:gd name="connsiteX1" fmla="*/ 217518 w 583305"/>
                      <a:gd name="connsiteY1" fmla="*/ 653490 h 988374"/>
                      <a:gd name="connsiteX2" fmla="*/ 7900 w 583305"/>
                      <a:gd name="connsiteY2" fmla="*/ 345266 h 988374"/>
                      <a:gd name="connsiteX3" fmla="*/ 57221 w 583305"/>
                      <a:gd name="connsiteY3" fmla="*/ 54 h 988374"/>
                      <a:gd name="connsiteX4" fmla="*/ 180526 w 583305"/>
                      <a:gd name="connsiteY4" fmla="*/ 320608 h 988374"/>
                      <a:gd name="connsiteX5" fmla="*/ 402475 w 583305"/>
                      <a:gd name="connsiteY5" fmla="*/ 567187 h 988374"/>
                      <a:gd name="connsiteX6" fmla="*/ 513450 w 583305"/>
                      <a:gd name="connsiteY6" fmla="*/ 875412 h 988374"/>
                      <a:gd name="connsiteX7" fmla="*/ 69552 w 583305"/>
                      <a:gd name="connsiteY7" fmla="*/ 949386 h 988374"/>
                      <a:gd name="connsiteX0" fmla="*/ 69552 w 543150"/>
                      <a:gd name="connsiteY0" fmla="*/ 949386 h 978934"/>
                      <a:gd name="connsiteX1" fmla="*/ 217518 w 543150"/>
                      <a:gd name="connsiteY1" fmla="*/ 653490 h 978934"/>
                      <a:gd name="connsiteX2" fmla="*/ 7900 w 543150"/>
                      <a:gd name="connsiteY2" fmla="*/ 345266 h 978934"/>
                      <a:gd name="connsiteX3" fmla="*/ 57221 w 543150"/>
                      <a:gd name="connsiteY3" fmla="*/ 54 h 978934"/>
                      <a:gd name="connsiteX4" fmla="*/ 180526 w 543150"/>
                      <a:gd name="connsiteY4" fmla="*/ 320608 h 978934"/>
                      <a:gd name="connsiteX5" fmla="*/ 451797 w 543150"/>
                      <a:gd name="connsiteY5" fmla="*/ 542529 h 978934"/>
                      <a:gd name="connsiteX6" fmla="*/ 513450 w 543150"/>
                      <a:gd name="connsiteY6" fmla="*/ 875412 h 978934"/>
                      <a:gd name="connsiteX7" fmla="*/ 69552 w 543150"/>
                      <a:gd name="connsiteY7" fmla="*/ 949386 h 978934"/>
                      <a:gd name="connsiteX0" fmla="*/ 69552 w 613922"/>
                      <a:gd name="connsiteY0" fmla="*/ 949386 h 955876"/>
                      <a:gd name="connsiteX1" fmla="*/ 217518 w 613922"/>
                      <a:gd name="connsiteY1" fmla="*/ 653490 h 955876"/>
                      <a:gd name="connsiteX2" fmla="*/ 7900 w 613922"/>
                      <a:gd name="connsiteY2" fmla="*/ 345266 h 955876"/>
                      <a:gd name="connsiteX3" fmla="*/ 57221 w 613922"/>
                      <a:gd name="connsiteY3" fmla="*/ 54 h 955876"/>
                      <a:gd name="connsiteX4" fmla="*/ 180526 w 613922"/>
                      <a:gd name="connsiteY4" fmla="*/ 320608 h 955876"/>
                      <a:gd name="connsiteX5" fmla="*/ 451797 w 613922"/>
                      <a:gd name="connsiteY5" fmla="*/ 542529 h 955876"/>
                      <a:gd name="connsiteX6" fmla="*/ 596969 w 613922"/>
                      <a:gd name="connsiteY6" fmla="*/ 832505 h 955876"/>
                      <a:gd name="connsiteX7" fmla="*/ 69552 w 613922"/>
                      <a:gd name="connsiteY7" fmla="*/ 949386 h 955876"/>
                      <a:gd name="connsiteX0" fmla="*/ 69552 w 598944"/>
                      <a:gd name="connsiteY0" fmla="*/ 949386 h 958082"/>
                      <a:gd name="connsiteX1" fmla="*/ 217518 w 598944"/>
                      <a:gd name="connsiteY1" fmla="*/ 653490 h 958082"/>
                      <a:gd name="connsiteX2" fmla="*/ 7900 w 598944"/>
                      <a:gd name="connsiteY2" fmla="*/ 345266 h 958082"/>
                      <a:gd name="connsiteX3" fmla="*/ 57221 w 598944"/>
                      <a:gd name="connsiteY3" fmla="*/ 54 h 958082"/>
                      <a:gd name="connsiteX4" fmla="*/ 180526 w 598944"/>
                      <a:gd name="connsiteY4" fmla="*/ 320608 h 958082"/>
                      <a:gd name="connsiteX5" fmla="*/ 451797 w 598944"/>
                      <a:gd name="connsiteY5" fmla="*/ 542529 h 958082"/>
                      <a:gd name="connsiteX6" fmla="*/ 596969 w 598944"/>
                      <a:gd name="connsiteY6" fmla="*/ 832505 h 958082"/>
                      <a:gd name="connsiteX7" fmla="*/ 69552 w 598944"/>
                      <a:gd name="connsiteY7" fmla="*/ 949386 h 958082"/>
                      <a:gd name="connsiteX0" fmla="*/ 69552 w 602648"/>
                      <a:gd name="connsiteY0" fmla="*/ 949386 h 949784"/>
                      <a:gd name="connsiteX1" fmla="*/ 217518 w 602648"/>
                      <a:gd name="connsiteY1" fmla="*/ 653490 h 949784"/>
                      <a:gd name="connsiteX2" fmla="*/ 7900 w 602648"/>
                      <a:gd name="connsiteY2" fmla="*/ 345266 h 949784"/>
                      <a:gd name="connsiteX3" fmla="*/ 57221 w 602648"/>
                      <a:gd name="connsiteY3" fmla="*/ 54 h 949784"/>
                      <a:gd name="connsiteX4" fmla="*/ 180526 w 602648"/>
                      <a:gd name="connsiteY4" fmla="*/ 320608 h 949784"/>
                      <a:gd name="connsiteX5" fmla="*/ 451797 w 602648"/>
                      <a:gd name="connsiteY5" fmla="*/ 542529 h 949784"/>
                      <a:gd name="connsiteX6" fmla="*/ 600685 w 602648"/>
                      <a:gd name="connsiteY6" fmla="*/ 708641 h 949784"/>
                      <a:gd name="connsiteX7" fmla="*/ 69552 w 602648"/>
                      <a:gd name="connsiteY7" fmla="*/ 949386 h 949784"/>
                      <a:gd name="connsiteX0" fmla="*/ 69552 w 609507"/>
                      <a:gd name="connsiteY0" fmla="*/ 949386 h 949725"/>
                      <a:gd name="connsiteX1" fmla="*/ 217518 w 609507"/>
                      <a:gd name="connsiteY1" fmla="*/ 653490 h 949725"/>
                      <a:gd name="connsiteX2" fmla="*/ 7900 w 609507"/>
                      <a:gd name="connsiteY2" fmla="*/ 345266 h 949725"/>
                      <a:gd name="connsiteX3" fmla="*/ 57221 w 609507"/>
                      <a:gd name="connsiteY3" fmla="*/ 54 h 949725"/>
                      <a:gd name="connsiteX4" fmla="*/ 180526 w 609507"/>
                      <a:gd name="connsiteY4" fmla="*/ 320608 h 949725"/>
                      <a:gd name="connsiteX5" fmla="*/ 451797 w 609507"/>
                      <a:gd name="connsiteY5" fmla="*/ 542529 h 949725"/>
                      <a:gd name="connsiteX6" fmla="*/ 600685 w 609507"/>
                      <a:gd name="connsiteY6" fmla="*/ 708641 h 949725"/>
                      <a:gd name="connsiteX7" fmla="*/ 69552 w 609507"/>
                      <a:gd name="connsiteY7" fmla="*/ 949386 h 949725"/>
                      <a:gd name="connsiteX0" fmla="*/ 69552 w 716489"/>
                      <a:gd name="connsiteY0" fmla="*/ 949386 h 949396"/>
                      <a:gd name="connsiteX1" fmla="*/ 217518 w 716489"/>
                      <a:gd name="connsiteY1" fmla="*/ 653490 h 949396"/>
                      <a:gd name="connsiteX2" fmla="*/ 7900 w 716489"/>
                      <a:gd name="connsiteY2" fmla="*/ 345266 h 949396"/>
                      <a:gd name="connsiteX3" fmla="*/ 57221 w 716489"/>
                      <a:gd name="connsiteY3" fmla="*/ 54 h 949396"/>
                      <a:gd name="connsiteX4" fmla="*/ 180526 w 716489"/>
                      <a:gd name="connsiteY4" fmla="*/ 320608 h 949396"/>
                      <a:gd name="connsiteX5" fmla="*/ 451797 w 716489"/>
                      <a:gd name="connsiteY5" fmla="*/ 542529 h 949396"/>
                      <a:gd name="connsiteX6" fmla="*/ 708803 w 716489"/>
                      <a:gd name="connsiteY6" fmla="*/ 664017 h 949396"/>
                      <a:gd name="connsiteX7" fmla="*/ 69552 w 716489"/>
                      <a:gd name="connsiteY7" fmla="*/ 949386 h 949396"/>
                      <a:gd name="connsiteX0" fmla="*/ 69552 w 728145"/>
                      <a:gd name="connsiteY0" fmla="*/ 949386 h 949394"/>
                      <a:gd name="connsiteX1" fmla="*/ 217518 w 728145"/>
                      <a:gd name="connsiteY1" fmla="*/ 653490 h 949394"/>
                      <a:gd name="connsiteX2" fmla="*/ 7900 w 728145"/>
                      <a:gd name="connsiteY2" fmla="*/ 345266 h 949394"/>
                      <a:gd name="connsiteX3" fmla="*/ 57221 w 728145"/>
                      <a:gd name="connsiteY3" fmla="*/ 54 h 949394"/>
                      <a:gd name="connsiteX4" fmla="*/ 180526 w 728145"/>
                      <a:gd name="connsiteY4" fmla="*/ 320608 h 949394"/>
                      <a:gd name="connsiteX5" fmla="*/ 451797 w 728145"/>
                      <a:gd name="connsiteY5" fmla="*/ 542529 h 949394"/>
                      <a:gd name="connsiteX6" fmla="*/ 708803 w 728145"/>
                      <a:gd name="connsiteY6" fmla="*/ 664017 h 949394"/>
                      <a:gd name="connsiteX7" fmla="*/ 69552 w 728145"/>
                      <a:gd name="connsiteY7" fmla="*/ 949386 h 94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8145" h="949394">
                        <a:moveTo>
                          <a:pt x="69552" y="949386"/>
                        </a:moveTo>
                        <a:cubicBezTo>
                          <a:pt x="-12329" y="947632"/>
                          <a:pt x="227793" y="754177"/>
                          <a:pt x="217518" y="653490"/>
                        </a:cubicBezTo>
                        <a:cubicBezTo>
                          <a:pt x="207243" y="552803"/>
                          <a:pt x="34616" y="454172"/>
                          <a:pt x="7900" y="345266"/>
                        </a:cubicBezTo>
                        <a:cubicBezTo>
                          <a:pt x="-18816" y="236360"/>
                          <a:pt x="28450" y="4164"/>
                          <a:pt x="57221" y="54"/>
                        </a:cubicBezTo>
                        <a:cubicBezTo>
                          <a:pt x="85992" y="-4056"/>
                          <a:pt x="114763" y="230196"/>
                          <a:pt x="180526" y="320608"/>
                        </a:cubicBezTo>
                        <a:cubicBezTo>
                          <a:pt x="246289" y="411020"/>
                          <a:pt x="423026" y="448007"/>
                          <a:pt x="451797" y="542529"/>
                        </a:cubicBezTo>
                        <a:cubicBezTo>
                          <a:pt x="529890" y="612393"/>
                          <a:pt x="565142" y="635395"/>
                          <a:pt x="708803" y="664017"/>
                        </a:cubicBezTo>
                        <a:cubicBezTo>
                          <a:pt x="852464" y="692639"/>
                          <a:pt x="151433" y="951141"/>
                          <a:pt x="69552" y="949386"/>
                        </a:cubicBezTo>
                        <a:close/>
                      </a:path>
                    </a:pathLst>
                  </a:custGeom>
                  <a:solidFill>
                    <a:srgbClr val="0098F9"/>
                  </a:solidFill>
                  <a:ln>
                    <a:solidFill>
                      <a:srgbClr val="0098F9"/>
                    </a:solidFill>
                  </a:ln>
                  <a:effectLst>
                    <a:outerShdw blurRad="400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grpSp>
                <p:nvGrpSpPr>
                  <p:cNvPr id="2151" name="Group 1426"/>
                  <p:cNvGrpSpPr/>
                  <p:nvPr/>
                </p:nvGrpSpPr>
                <p:grpSpPr>
                  <a:xfrm>
                    <a:off x="2822383" y="61282"/>
                    <a:ext cx="4043770" cy="4549847"/>
                    <a:chOff x="2378503" y="61282"/>
                    <a:chExt cx="4043770" cy="4549847"/>
                  </a:xfrm>
                  <a:grpFill/>
                </p:grpSpPr>
                <p:sp>
                  <p:nvSpPr>
                    <p:cNvPr id="2152" name="Freeform 2151"/>
                    <p:cNvSpPr/>
                    <p:nvPr/>
                  </p:nvSpPr>
                  <p:spPr>
                    <a:xfrm>
                      <a:off x="2955464" y="270645"/>
                      <a:ext cx="759247" cy="2344347"/>
                    </a:xfrm>
                    <a:custGeom>
                      <a:avLst/>
                      <a:gdLst>
                        <a:gd name="connsiteX0" fmla="*/ 656478 w 711980"/>
                        <a:gd name="connsiteY0" fmla="*/ 2182824 h 2182961"/>
                        <a:gd name="connsiteX1" fmla="*/ 163259 w 711980"/>
                        <a:gd name="connsiteY1" fmla="*/ 1886928 h 2182961"/>
                        <a:gd name="connsiteX2" fmla="*/ 2962 w 711980"/>
                        <a:gd name="connsiteY2" fmla="*/ 1233492 h 2182961"/>
                        <a:gd name="connsiteX3" fmla="*/ 274233 w 711980"/>
                        <a:gd name="connsiteY3" fmla="*/ 518410 h 2182961"/>
                        <a:gd name="connsiteX4" fmla="*/ 237242 w 711980"/>
                        <a:gd name="connsiteY4" fmla="*/ 593 h 2182961"/>
                        <a:gd name="connsiteX5" fmla="*/ 397538 w 711980"/>
                        <a:gd name="connsiteY5" fmla="*/ 617042 h 2182961"/>
                        <a:gd name="connsiteX6" fmla="*/ 261902 w 711980"/>
                        <a:gd name="connsiteY6" fmla="*/ 1282808 h 2182961"/>
                        <a:gd name="connsiteX7" fmla="*/ 372877 w 711980"/>
                        <a:gd name="connsiteY7" fmla="*/ 1603361 h 2182961"/>
                        <a:gd name="connsiteX8" fmla="*/ 582495 w 711980"/>
                        <a:gd name="connsiteY8" fmla="*/ 1775967 h 2182961"/>
                        <a:gd name="connsiteX9" fmla="*/ 693469 w 711980"/>
                        <a:gd name="connsiteY9" fmla="*/ 1923915 h 2182961"/>
                        <a:gd name="connsiteX10" fmla="*/ 656478 w 711980"/>
                        <a:gd name="connsiteY10" fmla="*/ 2182824 h 2182961"/>
                        <a:gd name="connsiteX0" fmla="*/ 483152 w 695103"/>
                        <a:gd name="connsiteY0" fmla="*/ 2244469 h 2244581"/>
                        <a:gd name="connsiteX1" fmla="*/ 162560 w 695103"/>
                        <a:gd name="connsiteY1" fmla="*/ 1886928 h 2244581"/>
                        <a:gd name="connsiteX2" fmla="*/ 2263 w 695103"/>
                        <a:gd name="connsiteY2" fmla="*/ 1233492 h 2244581"/>
                        <a:gd name="connsiteX3" fmla="*/ 273534 w 695103"/>
                        <a:gd name="connsiteY3" fmla="*/ 518410 h 2244581"/>
                        <a:gd name="connsiteX4" fmla="*/ 236543 w 695103"/>
                        <a:gd name="connsiteY4" fmla="*/ 593 h 2244581"/>
                        <a:gd name="connsiteX5" fmla="*/ 396839 w 695103"/>
                        <a:gd name="connsiteY5" fmla="*/ 617042 h 2244581"/>
                        <a:gd name="connsiteX6" fmla="*/ 261203 w 695103"/>
                        <a:gd name="connsiteY6" fmla="*/ 1282808 h 2244581"/>
                        <a:gd name="connsiteX7" fmla="*/ 372178 w 695103"/>
                        <a:gd name="connsiteY7" fmla="*/ 1603361 h 2244581"/>
                        <a:gd name="connsiteX8" fmla="*/ 581796 w 695103"/>
                        <a:gd name="connsiteY8" fmla="*/ 1775967 h 2244581"/>
                        <a:gd name="connsiteX9" fmla="*/ 692770 w 695103"/>
                        <a:gd name="connsiteY9" fmla="*/ 1923915 h 2244581"/>
                        <a:gd name="connsiteX10" fmla="*/ 483152 w 695103"/>
                        <a:gd name="connsiteY10" fmla="*/ 2244469 h 2244581"/>
                        <a:gd name="connsiteX0" fmla="*/ 483152 w 695103"/>
                        <a:gd name="connsiteY0" fmla="*/ 2244469 h 2257157"/>
                        <a:gd name="connsiteX1" fmla="*/ 162560 w 695103"/>
                        <a:gd name="connsiteY1" fmla="*/ 1886928 h 2257157"/>
                        <a:gd name="connsiteX2" fmla="*/ 2263 w 695103"/>
                        <a:gd name="connsiteY2" fmla="*/ 1233492 h 2257157"/>
                        <a:gd name="connsiteX3" fmla="*/ 273534 w 695103"/>
                        <a:gd name="connsiteY3" fmla="*/ 518410 h 2257157"/>
                        <a:gd name="connsiteX4" fmla="*/ 236543 w 695103"/>
                        <a:gd name="connsiteY4" fmla="*/ 593 h 2257157"/>
                        <a:gd name="connsiteX5" fmla="*/ 396839 w 695103"/>
                        <a:gd name="connsiteY5" fmla="*/ 617042 h 2257157"/>
                        <a:gd name="connsiteX6" fmla="*/ 261203 w 695103"/>
                        <a:gd name="connsiteY6" fmla="*/ 1282808 h 2257157"/>
                        <a:gd name="connsiteX7" fmla="*/ 372178 w 695103"/>
                        <a:gd name="connsiteY7" fmla="*/ 1603361 h 2257157"/>
                        <a:gd name="connsiteX8" fmla="*/ 581796 w 695103"/>
                        <a:gd name="connsiteY8" fmla="*/ 1775967 h 2257157"/>
                        <a:gd name="connsiteX9" fmla="*/ 692770 w 695103"/>
                        <a:gd name="connsiteY9" fmla="*/ 1923915 h 2257157"/>
                        <a:gd name="connsiteX10" fmla="*/ 483152 w 695103"/>
                        <a:gd name="connsiteY10" fmla="*/ 2244469 h 2257157"/>
                        <a:gd name="connsiteX0" fmla="*/ 446049 w 696581"/>
                        <a:gd name="connsiteY0" fmla="*/ 2256798 h 2269152"/>
                        <a:gd name="connsiteX1" fmla="*/ 162448 w 696581"/>
                        <a:gd name="connsiteY1" fmla="*/ 1886928 h 2269152"/>
                        <a:gd name="connsiteX2" fmla="*/ 2151 w 696581"/>
                        <a:gd name="connsiteY2" fmla="*/ 1233492 h 2269152"/>
                        <a:gd name="connsiteX3" fmla="*/ 273422 w 696581"/>
                        <a:gd name="connsiteY3" fmla="*/ 518410 h 2269152"/>
                        <a:gd name="connsiteX4" fmla="*/ 236431 w 696581"/>
                        <a:gd name="connsiteY4" fmla="*/ 593 h 2269152"/>
                        <a:gd name="connsiteX5" fmla="*/ 396727 w 696581"/>
                        <a:gd name="connsiteY5" fmla="*/ 617042 h 2269152"/>
                        <a:gd name="connsiteX6" fmla="*/ 261091 w 696581"/>
                        <a:gd name="connsiteY6" fmla="*/ 1282808 h 2269152"/>
                        <a:gd name="connsiteX7" fmla="*/ 372066 w 696581"/>
                        <a:gd name="connsiteY7" fmla="*/ 1603361 h 2269152"/>
                        <a:gd name="connsiteX8" fmla="*/ 581684 w 696581"/>
                        <a:gd name="connsiteY8" fmla="*/ 1775967 h 2269152"/>
                        <a:gd name="connsiteX9" fmla="*/ 692658 w 696581"/>
                        <a:gd name="connsiteY9" fmla="*/ 1923915 h 2269152"/>
                        <a:gd name="connsiteX10" fmla="*/ 446049 w 696581"/>
                        <a:gd name="connsiteY10" fmla="*/ 2256798 h 2269152"/>
                        <a:gd name="connsiteX0" fmla="*/ 446049 w 696581"/>
                        <a:gd name="connsiteY0" fmla="*/ 2256798 h 2283325"/>
                        <a:gd name="connsiteX1" fmla="*/ 162448 w 696581"/>
                        <a:gd name="connsiteY1" fmla="*/ 1886928 h 2283325"/>
                        <a:gd name="connsiteX2" fmla="*/ 2151 w 696581"/>
                        <a:gd name="connsiteY2" fmla="*/ 1233492 h 2283325"/>
                        <a:gd name="connsiteX3" fmla="*/ 273422 w 696581"/>
                        <a:gd name="connsiteY3" fmla="*/ 518410 h 2283325"/>
                        <a:gd name="connsiteX4" fmla="*/ 236431 w 696581"/>
                        <a:gd name="connsiteY4" fmla="*/ 593 h 2283325"/>
                        <a:gd name="connsiteX5" fmla="*/ 396727 w 696581"/>
                        <a:gd name="connsiteY5" fmla="*/ 617042 h 2283325"/>
                        <a:gd name="connsiteX6" fmla="*/ 261091 w 696581"/>
                        <a:gd name="connsiteY6" fmla="*/ 1282808 h 2283325"/>
                        <a:gd name="connsiteX7" fmla="*/ 372066 w 696581"/>
                        <a:gd name="connsiteY7" fmla="*/ 1603361 h 2283325"/>
                        <a:gd name="connsiteX8" fmla="*/ 581684 w 696581"/>
                        <a:gd name="connsiteY8" fmla="*/ 1775967 h 2283325"/>
                        <a:gd name="connsiteX9" fmla="*/ 692658 w 696581"/>
                        <a:gd name="connsiteY9" fmla="*/ 1923915 h 2283325"/>
                        <a:gd name="connsiteX10" fmla="*/ 446049 w 696581"/>
                        <a:gd name="connsiteY10" fmla="*/ 2256798 h 2283325"/>
                        <a:gd name="connsiteX0" fmla="*/ 446049 w 756731"/>
                        <a:gd name="connsiteY0" fmla="*/ 2256798 h 2256906"/>
                        <a:gd name="connsiteX1" fmla="*/ 162448 w 756731"/>
                        <a:gd name="connsiteY1" fmla="*/ 1886928 h 2256906"/>
                        <a:gd name="connsiteX2" fmla="*/ 2151 w 756731"/>
                        <a:gd name="connsiteY2" fmla="*/ 1233492 h 2256906"/>
                        <a:gd name="connsiteX3" fmla="*/ 273422 w 756731"/>
                        <a:gd name="connsiteY3" fmla="*/ 518410 h 2256906"/>
                        <a:gd name="connsiteX4" fmla="*/ 236431 w 756731"/>
                        <a:gd name="connsiteY4" fmla="*/ 593 h 2256906"/>
                        <a:gd name="connsiteX5" fmla="*/ 396727 w 756731"/>
                        <a:gd name="connsiteY5" fmla="*/ 617042 h 2256906"/>
                        <a:gd name="connsiteX6" fmla="*/ 261091 w 756731"/>
                        <a:gd name="connsiteY6" fmla="*/ 1282808 h 2256906"/>
                        <a:gd name="connsiteX7" fmla="*/ 372066 w 756731"/>
                        <a:gd name="connsiteY7" fmla="*/ 1603361 h 2256906"/>
                        <a:gd name="connsiteX8" fmla="*/ 581684 w 756731"/>
                        <a:gd name="connsiteY8" fmla="*/ 1775967 h 2256906"/>
                        <a:gd name="connsiteX9" fmla="*/ 754311 w 756731"/>
                        <a:gd name="connsiteY9" fmla="*/ 1923915 h 2256906"/>
                        <a:gd name="connsiteX10" fmla="*/ 446049 w 756731"/>
                        <a:gd name="connsiteY10" fmla="*/ 2256798 h 2256906"/>
                        <a:gd name="connsiteX0" fmla="*/ 446049 w 774156"/>
                        <a:gd name="connsiteY0" fmla="*/ 2256798 h 2256930"/>
                        <a:gd name="connsiteX1" fmla="*/ 162448 w 774156"/>
                        <a:gd name="connsiteY1" fmla="*/ 1886928 h 2256930"/>
                        <a:gd name="connsiteX2" fmla="*/ 2151 w 774156"/>
                        <a:gd name="connsiteY2" fmla="*/ 1233492 h 2256930"/>
                        <a:gd name="connsiteX3" fmla="*/ 273422 w 774156"/>
                        <a:gd name="connsiteY3" fmla="*/ 518410 h 2256930"/>
                        <a:gd name="connsiteX4" fmla="*/ 236431 w 774156"/>
                        <a:gd name="connsiteY4" fmla="*/ 593 h 2256930"/>
                        <a:gd name="connsiteX5" fmla="*/ 396727 w 774156"/>
                        <a:gd name="connsiteY5" fmla="*/ 617042 h 2256930"/>
                        <a:gd name="connsiteX6" fmla="*/ 261091 w 774156"/>
                        <a:gd name="connsiteY6" fmla="*/ 1282808 h 2256930"/>
                        <a:gd name="connsiteX7" fmla="*/ 372066 w 774156"/>
                        <a:gd name="connsiteY7" fmla="*/ 1603361 h 2256930"/>
                        <a:gd name="connsiteX8" fmla="*/ 581684 w 774156"/>
                        <a:gd name="connsiteY8" fmla="*/ 1775967 h 2256930"/>
                        <a:gd name="connsiteX9" fmla="*/ 754311 w 774156"/>
                        <a:gd name="connsiteY9" fmla="*/ 1923915 h 2256930"/>
                        <a:gd name="connsiteX10" fmla="*/ 446049 w 774156"/>
                        <a:gd name="connsiteY10" fmla="*/ 2256798 h 2256930"/>
                        <a:gd name="connsiteX0" fmla="*/ 421320 w 757479"/>
                        <a:gd name="connsiteY0" fmla="*/ 2355430 h 2355512"/>
                        <a:gd name="connsiteX1" fmla="*/ 162380 w 757479"/>
                        <a:gd name="connsiteY1" fmla="*/ 1886928 h 2355512"/>
                        <a:gd name="connsiteX2" fmla="*/ 2083 w 757479"/>
                        <a:gd name="connsiteY2" fmla="*/ 1233492 h 2355512"/>
                        <a:gd name="connsiteX3" fmla="*/ 273354 w 757479"/>
                        <a:gd name="connsiteY3" fmla="*/ 518410 h 2355512"/>
                        <a:gd name="connsiteX4" fmla="*/ 236363 w 757479"/>
                        <a:gd name="connsiteY4" fmla="*/ 593 h 2355512"/>
                        <a:gd name="connsiteX5" fmla="*/ 396659 w 757479"/>
                        <a:gd name="connsiteY5" fmla="*/ 617042 h 2355512"/>
                        <a:gd name="connsiteX6" fmla="*/ 261023 w 757479"/>
                        <a:gd name="connsiteY6" fmla="*/ 1282808 h 2355512"/>
                        <a:gd name="connsiteX7" fmla="*/ 371998 w 757479"/>
                        <a:gd name="connsiteY7" fmla="*/ 1603361 h 2355512"/>
                        <a:gd name="connsiteX8" fmla="*/ 581616 w 757479"/>
                        <a:gd name="connsiteY8" fmla="*/ 1775967 h 2355512"/>
                        <a:gd name="connsiteX9" fmla="*/ 754243 w 757479"/>
                        <a:gd name="connsiteY9" fmla="*/ 1923915 h 2355512"/>
                        <a:gd name="connsiteX10" fmla="*/ 421320 w 757479"/>
                        <a:gd name="connsiteY10" fmla="*/ 2355430 h 2355512"/>
                        <a:gd name="connsiteX0" fmla="*/ 458414 w 756392"/>
                        <a:gd name="connsiteY0" fmla="*/ 2318443 h 2318533"/>
                        <a:gd name="connsiteX1" fmla="*/ 162483 w 756392"/>
                        <a:gd name="connsiteY1" fmla="*/ 1886928 h 2318533"/>
                        <a:gd name="connsiteX2" fmla="*/ 2186 w 756392"/>
                        <a:gd name="connsiteY2" fmla="*/ 1233492 h 2318533"/>
                        <a:gd name="connsiteX3" fmla="*/ 273457 w 756392"/>
                        <a:gd name="connsiteY3" fmla="*/ 518410 h 2318533"/>
                        <a:gd name="connsiteX4" fmla="*/ 236466 w 756392"/>
                        <a:gd name="connsiteY4" fmla="*/ 593 h 2318533"/>
                        <a:gd name="connsiteX5" fmla="*/ 396762 w 756392"/>
                        <a:gd name="connsiteY5" fmla="*/ 617042 h 2318533"/>
                        <a:gd name="connsiteX6" fmla="*/ 261126 w 756392"/>
                        <a:gd name="connsiteY6" fmla="*/ 1282808 h 2318533"/>
                        <a:gd name="connsiteX7" fmla="*/ 372101 w 756392"/>
                        <a:gd name="connsiteY7" fmla="*/ 1603361 h 2318533"/>
                        <a:gd name="connsiteX8" fmla="*/ 581719 w 756392"/>
                        <a:gd name="connsiteY8" fmla="*/ 1775967 h 2318533"/>
                        <a:gd name="connsiteX9" fmla="*/ 754346 w 756392"/>
                        <a:gd name="connsiteY9" fmla="*/ 1923915 h 2318533"/>
                        <a:gd name="connsiteX10" fmla="*/ 458414 w 756392"/>
                        <a:gd name="connsiteY10" fmla="*/ 2318443 h 2318533"/>
                        <a:gd name="connsiteX0" fmla="*/ 421320 w 757479"/>
                        <a:gd name="connsiteY0" fmla="*/ 2330772 h 2330859"/>
                        <a:gd name="connsiteX1" fmla="*/ 162380 w 757479"/>
                        <a:gd name="connsiteY1" fmla="*/ 1886928 h 2330859"/>
                        <a:gd name="connsiteX2" fmla="*/ 2083 w 757479"/>
                        <a:gd name="connsiteY2" fmla="*/ 1233492 h 2330859"/>
                        <a:gd name="connsiteX3" fmla="*/ 273354 w 757479"/>
                        <a:gd name="connsiteY3" fmla="*/ 518410 h 2330859"/>
                        <a:gd name="connsiteX4" fmla="*/ 236363 w 757479"/>
                        <a:gd name="connsiteY4" fmla="*/ 593 h 2330859"/>
                        <a:gd name="connsiteX5" fmla="*/ 396659 w 757479"/>
                        <a:gd name="connsiteY5" fmla="*/ 617042 h 2330859"/>
                        <a:gd name="connsiteX6" fmla="*/ 261023 w 757479"/>
                        <a:gd name="connsiteY6" fmla="*/ 1282808 h 2330859"/>
                        <a:gd name="connsiteX7" fmla="*/ 371998 w 757479"/>
                        <a:gd name="connsiteY7" fmla="*/ 1603361 h 2330859"/>
                        <a:gd name="connsiteX8" fmla="*/ 581616 w 757479"/>
                        <a:gd name="connsiteY8" fmla="*/ 1775967 h 2330859"/>
                        <a:gd name="connsiteX9" fmla="*/ 754243 w 757479"/>
                        <a:gd name="connsiteY9" fmla="*/ 1923915 h 2330859"/>
                        <a:gd name="connsiteX10" fmla="*/ 421320 w 757479"/>
                        <a:gd name="connsiteY10" fmla="*/ 2330772 h 2330859"/>
                        <a:gd name="connsiteX0" fmla="*/ 423088 w 759247"/>
                        <a:gd name="connsiteY0" fmla="*/ 2330772 h 2330859"/>
                        <a:gd name="connsiteX1" fmla="*/ 164148 w 759247"/>
                        <a:gd name="connsiteY1" fmla="*/ 1886928 h 2330859"/>
                        <a:gd name="connsiteX2" fmla="*/ 3851 w 759247"/>
                        <a:gd name="connsiteY2" fmla="*/ 1233492 h 2330859"/>
                        <a:gd name="connsiteX3" fmla="*/ 275122 w 759247"/>
                        <a:gd name="connsiteY3" fmla="*/ 518410 h 2330859"/>
                        <a:gd name="connsiteX4" fmla="*/ 238131 w 759247"/>
                        <a:gd name="connsiteY4" fmla="*/ 593 h 2330859"/>
                        <a:gd name="connsiteX5" fmla="*/ 398427 w 759247"/>
                        <a:gd name="connsiteY5" fmla="*/ 617042 h 2330859"/>
                        <a:gd name="connsiteX6" fmla="*/ 262791 w 759247"/>
                        <a:gd name="connsiteY6" fmla="*/ 1282808 h 2330859"/>
                        <a:gd name="connsiteX7" fmla="*/ 373766 w 759247"/>
                        <a:gd name="connsiteY7" fmla="*/ 1603361 h 2330859"/>
                        <a:gd name="connsiteX8" fmla="*/ 583384 w 759247"/>
                        <a:gd name="connsiteY8" fmla="*/ 1775967 h 2330859"/>
                        <a:gd name="connsiteX9" fmla="*/ 756011 w 759247"/>
                        <a:gd name="connsiteY9" fmla="*/ 1923915 h 2330859"/>
                        <a:gd name="connsiteX10" fmla="*/ 423088 w 759247"/>
                        <a:gd name="connsiteY10" fmla="*/ 2330772 h 2330859"/>
                        <a:gd name="connsiteX0" fmla="*/ 423088 w 759247"/>
                        <a:gd name="connsiteY0" fmla="*/ 2330772 h 2344347"/>
                        <a:gd name="connsiteX1" fmla="*/ 164148 w 759247"/>
                        <a:gd name="connsiteY1" fmla="*/ 1886928 h 2344347"/>
                        <a:gd name="connsiteX2" fmla="*/ 3851 w 759247"/>
                        <a:gd name="connsiteY2" fmla="*/ 1233492 h 2344347"/>
                        <a:gd name="connsiteX3" fmla="*/ 275122 w 759247"/>
                        <a:gd name="connsiteY3" fmla="*/ 518410 h 2344347"/>
                        <a:gd name="connsiteX4" fmla="*/ 238131 w 759247"/>
                        <a:gd name="connsiteY4" fmla="*/ 593 h 2344347"/>
                        <a:gd name="connsiteX5" fmla="*/ 398427 w 759247"/>
                        <a:gd name="connsiteY5" fmla="*/ 617042 h 2344347"/>
                        <a:gd name="connsiteX6" fmla="*/ 262791 w 759247"/>
                        <a:gd name="connsiteY6" fmla="*/ 1282808 h 2344347"/>
                        <a:gd name="connsiteX7" fmla="*/ 373766 w 759247"/>
                        <a:gd name="connsiteY7" fmla="*/ 1603361 h 2344347"/>
                        <a:gd name="connsiteX8" fmla="*/ 583384 w 759247"/>
                        <a:gd name="connsiteY8" fmla="*/ 1775967 h 2344347"/>
                        <a:gd name="connsiteX9" fmla="*/ 756011 w 759247"/>
                        <a:gd name="connsiteY9" fmla="*/ 1923915 h 2344347"/>
                        <a:gd name="connsiteX10" fmla="*/ 423088 w 759247"/>
                        <a:gd name="connsiteY10" fmla="*/ 2330772 h 234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247" h="2344347">
                          <a:moveTo>
                            <a:pt x="423088" y="2330772"/>
                          </a:moveTo>
                          <a:cubicBezTo>
                            <a:pt x="373766" y="2238305"/>
                            <a:pt x="295674" y="2045150"/>
                            <a:pt x="164148" y="1886928"/>
                          </a:cubicBezTo>
                          <a:cubicBezTo>
                            <a:pt x="32622" y="1728706"/>
                            <a:pt x="-14645" y="1461578"/>
                            <a:pt x="3851" y="1233492"/>
                          </a:cubicBezTo>
                          <a:cubicBezTo>
                            <a:pt x="22347" y="1005406"/>
                            <a:pt x="236075" y="723893"/>
                            <a:pt x="275122" y="518410"/>
                          </a:cubicBezTo>
                          <a:cubicBezTo>
                            <a:pt x="314169" y="312927"/>
                            <a:pt x="217580" y="-15846"/>
                            <a:pt x="238131" y="593"/>
                          </a:cubicBezTo>
                          <a:cubicBezTo>
                            <a:pt x="258682" y="17032"/>
                            <a:pt x="394317" y="403340"/>
                            <a:pt x="398427" y="617042"/>
                          </a:cubicBezTo>
                          <a:cubicBezTo>
                            <a:pt x="402537" y="830744"/>
                            <a:pt x="266901" y="1118422"/>
                            <a:pt x="262791" y="1282808"/>
                          </a:cubicBezTo>
                          <a:cubicBezTo>
                            <a:pt x="258681" y="1447194"/>
                            <a:pt x="320334" y="1521168"/>
                            <a:pt x="373766" y="1603361"/>
                          </a:cubicBezTo>
                          <a:cubicBezTo>
                            <a:pt x="427198" y="1685554"/>
                            <a:pt x="529952" y="1722541"/>
                            <a:pt x="583384" y="1775967"/>
                          </a:cubicBezTo>
                          <a:cubicBezTo>
                            <a:pt x="636816" y="1829393"/>
                            <a:pt x="782727" y="1831447"/>
                            <a:pt x="756011" y="1923915"/>
                          </a:cubicBezTo>
                          <a:cubicBezTo>
                            <a:pt x="729295" y="2016383"/>
                            <a:pt x="472410" y="2423239"/>
                            <a:pt x="423088" y="2330772"/>
                          </a:cubicBezTo>
                          <a:close/>
                        </a:path>
                      </a:pathLst>
                    </a:custGeom>
                    <a:solidFill>
                      <a:srgbClr val="0098F9"/>
                    </a:solidFill>
                    <a:ln>
                      <a:solidFill>
                        <a:srgbClr val="0098F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sp>
                  <p:nvSpPr>
                    <p:cNvPr id="2153" name="Freeform 2152"/>
                    <p:cNvSpPr/>
                    <p:nvPr/>
                  </p:nvSpPr>
                  <p:spPr>
                    <a:xfrm>
                      <a:off x="4438165" y="61282"/>
                      <a:ext cx="750344" cy="1951440"/>
                    </a:xfrm>
                    <a:custGeom>
                      <a:avLst/>
                      <a:gdLst>
                        <a:gd name="connsiteX0" fmla="*/ 179615 w 731863"/>
                        <a:gd name="connsiteY0" fmla="*/ 1948344 h 1948439"/>
                        <a:gd name="connsiteX1" fmla="*/ 19319 w 731863"/>
                        <a:gd name="connsiteY1" fmla="*/ 1714093 h 1948439"/>
                        <a:gd name="connsiteX2" fmla="*/ 31649 w 731863"/>
                        <a:gd name="connsiteY2" fmla="*/ 1381211 h 1948439"/>
                        <a:gd name="connsiteX3" fmla="*/ 278259 w 731863"/>
                        <a:gd name="connsiteY3" fmla="*/ 1122302 h 1948439"/>
                        <a:gd name="connsiteX4" fmla="*/ 475546 w 731863"/>
                        <a:gd name="connsiteY4" fmla="*/ 875722 h 1948439"/>
                        <a:gd name="connsiteX5" fmla="*/ 438555 w 731863"/>
                        <a:gd name="connsiteY5" fmla="*/ 370234 h 1948439"/>
                        <a:gd name="connsiteX6" fmla="*/ 672834 w 731863"/>
                        <a:gd name="connsiteY6" fmla="*/ 364 h 1948439"/>
                        <a:gd name="connsiteX7" fmla="*/ 549529 w 731863"/>
                        <a:gd name="connsiteY7" fmla="*/ 308589 h 1948439"/>
                        <a:gd name="connsiteX8" fmla="*/ 623512 w 731863"/>
                        <a:gd name="connsiteY8" fmla="*/ 653800 h 1948439"/>
                        <a:gd name="connsiteX9" fmla="*/ 722156 w 731863"/>
                        <a:gd name="connsiteY9" fmla="*/ 1072986 h 1948439"/>
                        <a:gd name="connsiteX10" fmla="*/ 364572 w 731863"/>
                        <a:gd name="connsiteY10" fmla="*/ 1405869 h 1948439"/>
                        <a:gd name="connsiteX11" fmla="*/ 376902 w 731863"/>
                        <a:gd name="connsiteY11" fmla="*/ 1738751 h 1948439"/>
                        <a:gd name="connsiteX12" fmla="*/ 179615 w 731863"/>
                        <a:gd name="connsiteY12" fmla="*/ 1948344 h 1948439"/>
                        <a:gd name="connsiteX0" fmla="*/ 206962 w 759210"/>
                        <a:gd name="connsiteY0" fmla="*/ 1948344 h 1948968"/>
                        <a:gd name="connsiteX1" fmla="*/ 9674 w 759210"/>
                        <a:gd name="connsiteY1" fmla="*/ 1788067 h 1948968"/>
                        <a:gd name="connsiteX2" fmla="*/ 58996 w 759210"/>
                        <a:gd name="connsiteY2" fmla="*/ 1381211 h 1948968"/>
                        <a:gd name="connsiteX3" fmla="*/ 305606 w 759210"/>
                        <a:gd name="connsiteY3" fmla="*/ 1122302 h 1948968"/>
                        <a:gd name="connsiteX4" fmla="*/ 502893 w 759210"/>
                        <a:gd name="connsiteY4" fmla="*/ 875722 h 1948968"/>
                        <a:gd name="connsiteX5" fmla="*/ 465902 w 759210"/>
                        <a:gd name="connsiteY5" fmla="*/ 370234 h 1948968"/>
                        <a:gd name="connsiteX6" fmla="*/ 700181 w 759210"/>
                        <a:gd name="connsiteY6" fmla="*/ 364 h 1948968"/>
                        <a:gd name="connsiteX7" fmla="*/ 576876 w 759210"/>
                        <a:gd name="connsiteY7" fmla="*/ 308589 h 1948968"/>
                        <a:gd name="connsiteX8" fmla="*/ 650859 w 759210"/>
                        <a:gd name="connsiteY8" fmla="*/ 653800 h 1948968"/>
                        <a:gd name="connsiteX9" fmla="*/ 749503 w 759210"/>
                        <a:gd name="connsiteY9" fmla="*/ 1072986 h 1948968"/>
                        <a:gd name="connsiteX10" fmla="*/ 391919 w 759210"/>
                        <a:gd name="connsiteY10" fmla="*/ 1405869 h 1948968"/>
                        <a:gd name="connsiteX11" fmla="*/ 404249 w 759210"/>
                        <a:gd name="connsiteY11" fmla="*/ 1738751 h 1948968"/>
                        <a:gd name="connsiteX12" fmla="*/ 206962 w 759210"/>
                        <a:gd name="connsiteY12" fmla="*/ 1948344 h 1948968"/>
                        <a:gd name="connsiteX0" fmla="*/ 198034 w 750282"/>
                        <a:gd name="connsiteY0" fmla="*/ 1948344 h 1952269"/>
                        <a:gd name="connsiteX1" fmla="*/ 746 w 750282"/>
                        <a:gd name="connsiteY1" fmla="*/ 1788067 h 1952269"/>
                        <a:gd name="connsiteX2" fmla="*/ 50068 w 750282"/>
                        <a:gd name="connsiteY2" fmla="*/ 1381211 h 1952269"/>
                        <a:gd name="connsiteX3" fmla="*/ 296678 w 750282"/>
                        <a:gd name="connsiteY3" fmla="*/ 1122302 h 1952269"/>
                        <a:gd name="connsiteX4" fmla="*/ 493965 w 750282"/>
                        <a:gd name="connsiteY4" fmla="*/ 875722 h 1952269"/>
                        <a:gd name="connsiteX5" fmla="*/ 456974 w 750282"/>
                        <a:gd name="connsiteY5" fmla="*/ 370234 h 1952269"/>
                        <a:gd name="connsiteX6" fmla="*/ 691253 w 750282"/>
                        <a:gd name="connsiteY6" fmla="*/ 364 h 1952269"/>
                        <a:gd name="connsiteX7" fmla="*/ 567948 w 750282"/>
                        <a:gd name="connsiteY7" fmla="*/ 308589 h 1952269"/>
                        <a:gd name="connsiteX8" fmla="*/ 641931 w 750282"/>
                        <a:gd name="connsiteY8" fmla="*/ 653800 h 1952269"/>
                        <a:gd name="connsiteX9" fmla="*/ 740575 w 750282"/>
                        <a:gd name="connsiteY9" fmla="*/ 1072986 h 1952269"/>
                        <a:gd name="connsiteX10" fmla="*/ 382991 w 750282"/>
                        <a:gd name="connsiteY10" fmla="*/ 1405869 h 1952269"/>
                        <a:gd name="connsiteX11" fmla="*/ 395321 w 750282"/>
                        <a:gd name="connsiteY11" fmla="*/ 1738751 h 1952269"/>
                        <a:gd name="connsiteX12" fmla="*/ 198034 w 750282"/>
                        <a:gd name="connsiteY12" fmla="*/ 1948344 h 1952269"/>
                        <a:gd name="connsiteX0" fmla="*/ 198096 w 750344"/>
                        <a:gd name="connsiteY0" fmla="*/ 1948344 h 1951440"/>
                        <a:gd name="connsiteX1" fmla="*/ 808 w 750344"/>
                        <a:gd name="connsiteY1" fmla="*/ 1788067 h 1951440"/>
                        <a:gd name="connsiteX2" fmla="*/ 50130 w 750344"/>
                        <a:gd name="connsiteY2" fmla="*/ 1381211 h 1951440"/>
                        <a:gd name="connsiteX3" fmla="*/ 296740 w 750344"/>
                        <a:gd name="connsiteY3" fmla="*/ 1122302 h 1951440"/>
                        <a:gd name="connsiteX4" fmla="*/ 494027 w 750344"/>
                        <a:gd name="connsiteY4" fmla="*/ 875722 h 1951440"/>
                        <a:gd name="connsiteX5" fmla="*/ 457036 w 750344"/>
                        <a:gd name="connsiteY5" fmla="*/ 370234 h 1951440"/>
                        <a:gd name="connsiteX6" fmla="*/ 691315 w 750344"/>
                        <a:gd name="connsiteY6" fmla="*/ 364 h 1951440"/>
                        <a:gd name="connsiteX7" fmla="*/ 568010 w 750344"/>
                        <a:gd name="connsiteY7" fmla="*/ 308589 h 1951440"/>
                        <a:gd name="connsiteX8" fmla="*/ 641993 w 750344"/>
                        <a:gd name="connsiteY8" fmla="*/ 653800 h 1951440"/>
                        <a:gd name="connsiteX9" fmla="*/ 740637 w 750344"/>
                        <a:gd name="connsiteY9" fmla="*/ 1072986 h 1951440"/>
                        <a:gd name="connsiteX10" fmla="*/ 383053 w 750344"/>
                        <a:gd name="connsiteY10" fmla="*/ 1405869 h 1951440"/>
                        <a:gd name="connsiteX11" fmla="*/ 469366 w 750344"/>
                        <a:gd name="connsiteY11" fmla="*/ 1751080 h 1951440"/>
                        <a:gd name="connsiteX12" fmla="*/ 198096 w 750344"/>
                        <a:gd name="connsiteY12" fmla="*/ 1948344 h 1951440"/>
                        <a:gd name="connsiteX0" fmla="*/ 198096 w 750344"/>
                        <a:gd name="connsiteY0" fmla="*/ 1948344 h 1951440"/>
                        <a:gd name="connsiteX1" fmla="*/ 808 w 750344"/>
                        <a:gd name="connsiteY1" fmla="*/ 1788067 h 1951440"/>
                        <a:gd name="connsiteX2" fmla="*/ 50130 w 750344"/>
                        <a:gd name="connsiteY2" fmla="*/ 1381211 h 1951440"/>
                        <a:gd name="connsiteX3" fmla="*/ 296740 w 750344"/>
                        <a:gd name="connsiteY3" fmla="*/ 1122302 h 1951440"/>
                        <a:gd name="connsiteX4" fmla="*/ 494027 w 750344"/>
                        <a:gd name="connsiteY4" fmla="*/ 875722 h 1951440"/>
                        <a:gd name="connsiteX5" fmla="*/ 457036 w 750344"/>
                        <a:gd name="connsiteY5" fmla="*/ 370234 h 1951440"/>
                        <a:gd name="connsiteX6" fmla="*/ 691315 w 750344"/>
                        <a:gd name="connsiteY6" fmla="*/ 364 h 1951440"/>
                        <a:gd name="connsiteX7" fmla="*/ 568010 w 750344"/>
                        <a:gd name="connsiteY7" fmla="*/ 308589 h 1951440"/>
                        <a:gd name="connsiteX8" fmla="*/ 641993 w 750344"/>
                        <a:gd name="connsiteY8" fmla="*/ 653800 h 1951440"/>
                        <a:gd name="connsiteX9" fmla="*/ 740637 w 750344"/>
                        <a:gd name="connsiteY9" fmla="*/ 1072986 h 1951440"/>
                        <a:gd name="connsiteX10" fmla="*/ 383053 w 750344"/>
                        <a:gd name="connsiteY10" fmla="*/ 1405869 h 1951440"/>
                        <a:gd name="connsiteX11" fmla="*/ 469366 w 750344"/>
                        <a:gd name="connsiteY11" fmla="*/ 1751080 h 1951440"/>
                        <a:gd name="connsiteX12" fmla="*/ 198096 w 750344"/>
                        <a:gd name="connsiteY12" fmla="*/ 1948344 h 195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0344" h="1951440">
                          <a:moveTo>
                            <a:pt x="198096" y="1948344"/>
                          </a:moveTo>
                          <a:cubicBezTo>
                            <a:pt x="120003" y="1954509"/>
                            <a:pt x="-11523" y="1968892"/>
                            <a:pt x="808" y="1788067"/>
                          </a:cubicBezTo>
                          <a:cubicBezTo>
                            <a:pt x="13139" y="1607242"/>
                            <a:pt x="808" y="1492172"/>
                            <a:pt x="50130" y="1381211"/>
                          </a:cubicBezTo>
                          <a:cubicBezTo>
                            <a:pt x="99452" y="1270250"/>
                            <a:pt x="222757" y="1206550"/>
                            <a:pt x="296740" y="1122302"/>
                          </a:cubicBezTo>
                          <a:cubicBezTo>
                            <a:pt x="370723" y="1038054"/>
                            <a:pt x="467311" y="1001067"/>
                            <a:pt x="494027" y="875722"/>
                          </a:cubicBezTo>
                          <a:cubicBezTo>
                            <a:pt x="520743" y="750377"/>
                            <a:pt x="424155" y="516127"/>
                            <a:pt x="457036" y="370234"/>
                          </a:cubicBezTo>
                          <a:cubicBezTo>
                            <a:pt x="489917" y="224341"/>
                            <a:pt x="672819" y="10638"/>
                            <a:pt x="691315" y="364"/>
                          </a:cubicBezTo>
                          <a:cubicBezTo>
                            <a:pt x="709811" y="-9910"/>
                            <a:pt x="576230" y="199683"/>
                            <a:pt x="568010" y="308589"/>
                          </a:cubicBezTo>
                          <a:cubicBezTo>
                            <a:pt x="559790" y="417495"/>
                            <a:pt x="613222" y="526400"/>
                            <a:pt x="641993" y="653800"/>
                          </a:cubicBezTo>
                          <a:cubicBezTo>
                            <a:pt x="670764" y="781200"/>
                            <a:pt x="783794" y="947641"/>
                            <a:pt x="740637" y="1072986"/>
                          </a:cubicBezTo>
                          <a:cubicBezTo>
                            <a:pt x="697480" y="1198331"/>
                            <a:pt x="440595" y="1294908"/>
                            <a:pt x="383053" y="1405869"/>
                          </a:cubicBezTo>
                          <a:cubicBezTo>
                            <a:pt x="325511" y="1516830"/>
                            <a:pt x="454980" y="1617516"/>
                            <a:pt x="469366" y="1751080"/>
                          </a:cubicBezTo>
                          <a:cubicBezTo>
                            <a:pt x="483752" y="1884644"/>
                            <a:pt x="276189" y="1942180"/>
                            <a:pt x="198096" y="1948344"/>
                          </a:cubicBezTo>
                          <a:close/>
                        </a:path>
                      </a:pathLst>
                    </a:custGeom>
                    <a:solidFill>
                      <a:srgbClr val="0098F9"/>
                    </a:solidFill>
                    <a:ln>
                      <a:solidFill>
                        <a:srgbClr val="0098F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sp>
                  <p:nvSpPr>
                    <p:cNvPr id="2154" name="Freeform 2153"/>
                    <p:cNvSpPr/>
                    <p:nvPr/>
                  </p:nvSpPr>
                  <p:spPr>
                    <a:xfrm>
                      <a:off x="3802220" y="1282161"/>
                      <a:ext cx="543150" cy="978934"/>
                    </a:xfrm>
                    <a:custGeom>
                      <a:avLst/>
                      <a:gdLst>
                        <a:gd name="connsiteX0" fmla="*/ 168196 w 411887"/>
                        <a:gd name="connsiteY0" fmla="*/ 961715 h 975310"/>
                        <a:gd name="connsiteX1" fmla="*/ 217518 w 411887"/>
                        <a:gd name="connsiteY1" fmla="*/ 653490 h 975310"/>
                        <a:gd name="connsiteX2" fmla="*/ 7900 w 411887"/>
                        <a:gd name="connsiteY2" fmla="*/ 345266 h 975310"/>
                        <a:gd name="connsiteX3" fmla="*/ 57221 w 411887"/>
                        <a:gd name="connsiteY3" fmla="*/ 54 h 975310"/>
                        <a:gd name="connsiteX4" fmla="*/ 180526 w 411887"/>
                        <a:gd name="connsiteY4" fmla="*/ 320608 h 975310"/>
                        <a:gd name="connsiteX5" fmla="*/ 402475 w 411887"/>
                        <a:gd name="connsiteY5" fmla="*/ 567187 h 975310"/>
                        <a:gd name="connsiteX6" fmla="*/ 353153 w 411887"/>
                        <a:gd name="connsiteY6" fmla="*/ 887741 h 975310"/>
                        <a:gd name="connsiteX7" fmla="*/ 168196 w 411887"/>
                        <a:gd name="connsiteY7" fmla="*/ 961715 h 975310"/>
                        <a:gd name="connsiteX0" fmla="*/ 69552 w 414998"/>
                        <a:gd name="connsiteY0" fmla="*/ 949386 h 965383"/>
                        <a:gd name="connsiteX1" fmla="*/ 217518 w 414998"/>
                        <a:gd name="connsiteY1" fmla="*/ 653490 h 965383"/>
                        <a:gd name="connsiteX2" fmla="*/ 7900 w 414998"/>
                        <a:gd name="connsiteY2" fmla="*/ 345266 h 965383"/>
                        <a:gd name="connsiteX3" fmla="*/ 57221 w 414998"/>
                        <a:gd name="connsiteY3" fmla="*/ 54 h 965383"/>
                        <a:gd name="connsiteX4" fmla="*/ 180526 w 414998"/>
                        <a:gd name="connsiteY4" fmla="*/ 320608 h 965383"/>
                        <a:gd name="connsiteX5" fmla="*/ 402475 w 414998"/>
                        <a:gd name="connsiteY5" fmla="*/ 567187 h 965383"/>
                        <a:gd name="connsiteX6" fmla="*/ 353153 w 414998"/>
                        <a:gd name="connsiteY6" fmla="*/ 887741 h 965383"/>
                        <a:gd name="connsiteX7" fmla="*/ 69552 w 414998"/>
                        <a:gd name="connsiteY7" fmla="*/ 949386 h 965383"/>
                        <a:gd name="connsiteX0" fmla="*/ 69552 w 526495"/>
                        <a:gd name="connsiteY0" fmla="*/ 949386 h 962398"/>
                        <a:gd name="connsiteX1" fmla="*/ 217518 w 526495"/>
                        <a:gd name="connsiteY1" fmla="*/ 653490 h 962398"/>
                        <a:gd name="connsiteX2" fmla="*/ 7900 w 526495"/>
                        <a:gd name="connsiteY2" fmla="*/ 345266 h 962398"/>
                        <a:gd name="connsiteX3" fmla="*/ 57221 w 526495"/>
                        <a:gd name="connsiteY3" fmla="*/ 54 h 962398"/>
                        <a:gd name="connsiteX4" fmla="*/ 180526 w 526495"/>
                        <a:gd name="connsiteY4" fmla="*/ 320608 h 962398"/>
                        <a:gd name="connsiteX5" fmla="*/ 402475 w 526495"/>
                        <a:gd name="connsiteY5" fmla="*/ 567187 h 962398"/>
                        <a:gd name="connsiteX6" fmla="*/ 513450 w 526495"/>
                        <a:gd name="connsiteY6" fmla="*/ 875412 h 962398"/>
                        <a:gd name="connsiteX7" fmla="*/ 69552 w 526495"/>
                        <a:gd name="connsiteY7" fmla="*/ 949386 h 962398"/>
                        <a:gd name="connsiteX0" fmla="*/ 69552 w 526495"/>
                        <a:gd name="connsiteY0" fmla="*/ 949386 h 978237"/>
                        <a:gd name="connsiteX1" fmla="*/ 217518 w 526495"/>
                        <a:gd name="connsiteY1" fmla="*/ 653490 h 978237"/>
                        <a:gd name="connsiteX2" fmla="*/ 7900 w 526495"/>
                        <a:gd name="connsiteY2" fmla="*/ 345266 h 978237"/>
                        <a:gd name="connsiteX3" fmla="*/ 57221 w 526495"/>
                        <a:gd name="connsiteY3" fmla="*/ 54 h 978237"/>
                        <a:gd name="connsiteX4" fmla="*/ 180526 w 526495"/>
                        <a:gd name="connsiteY4" fmla="*/ 320608 h 978237"/>
                        <a:gd name="connsiteX5" fmla="*/ 402475 w 526495"/>
                        <a:gd name="connsiteY5" fmla="*/ 567187 h 978237"/>
                        <a:gd name="connsiteX6" fmla="*/ 513450 w 526495"/>
                        <a:gd name="connsiteY6" fmla="*/ 875412 h 978237"/>
                        <a:gd name="connsiteX7" fmla="*/ 69552 w 526495"/>
                        <a:gd name="connsiteY7" fmla="*/ 949386 h 978237"/>
                        <a:gd name="connsiteX0" fmla="*/ 69552 w 575585"/>
                        <a:gd name="connsiteY0" fmla="*/ 949386 h 988374"/>
                        <a:gd name="connsiteX1" fmla="*/ 217518 w 575585"/>
                        <a:gd name="connsiteY1" fmla="*/ 653490 h 988374"/>
                        <a:gd name="connsiteX2" fmla="*/ 7900 w 575585"/>
                        <a:gd name="connsiteY2" fmla="*/ 345266 h 988374"/>
                        <a:gd name="connsiteX3" fmla="*/ 57221 w 575585"/>
                        <a:gd name="connsiteY3" fmla="*/ 54 h 988374"/>
                        <a:gd name="connsiteX4" fmla="*/ 180526 w 575585"/>
                        <a:gd name="connsiteY4" fmla="*/ 320608 h 988374"/>
                        <a:gd name="connsiteX5" fmla="*/ 402475 w 575585"/>
                        <a:gd name="connsiteY5" fmla="*/ 567187 h 988374"/>
                        <a:gd name="connsiteX6" fmla="*/ 513450 w 575585"/>
                        <a:gd name="connsiteY6" fmla="*/ 875412 h 988374"/>
                        <a:gd name="connsiteX7" fmla="*/ 69552 w 575585"/>
                        <a:gd name="connsiteY7" fmla="*/ 949386 h 988374"/>
                        <a:gd name="connsiteX0" fmla="*/ 69552 w 583305"/>
                        <a:gd name="connsiteY0" fmla="*/ 949386 h 988374"/>
                        <a:gd name="connsiteX1" fmla="*/ 217518 w 583305"/>
                        <a:gd name="connsiteY1" fmla="*/ 653490 h 988374"/>
                        <a:gd name="connsiteX2" fmla="*/ 7900 w 583305"/>
                        <a:gd name="connsiteY2" fmla="*/ 345266 h 988374"/>
                        <a:gd name="connsiteX3" fmla="*/ 57221 w 583305"/>
                        <a:gd name="connsiteY3" fmla="*/ 54 h 988374"/>
                        <a:gd name="connsiteX4" fmla="*/ 180526 w 583305"/>
                        <a:gd name="connsiteY4" fmla="*/ 320608 h 988374"/>
                        <a:gd name="connsiteX5" fmla="*/ 402475 w 583305"/>
                        <a:gd name="connsiteY5" fmla="*/ 567187 h 988374"/>
                        <a:gd name="connsiteX6" fmla="*/ 513450 w 583305"/>
                        <a:gd name="connsiteY6" fmla="*/ 875412 h 988374"/>
                        <a:gd name="connsiteX7" fmla="*/ 69552 w 583305"/>
                        <a:gd name="connsiteY7" fmla="*/ 949386 h 988374"/>
                        <a:gd name="connsiteX0" fmla="*/ 69552 w 543150"/>
                        <a:gd name="connsiteY0" fmla="*/ 949386 h 978934"/>
                        <a:gd name="connsiteX1" fmla="*/ 217518 w 543150"/>
                        <a:gd name="connsiteY1" fmla="*/ 653490 h 978934"/>
                        <a:gd name="connsiteX2" fmla="*/ 7900 w 543150"/>
                        <a:gd name="connsiteY2" fmla="*/ 345266 h 978934"/>
                        <a:gd name="connsiteX3" fmla="*/ 57221 w 543150"/>
                        <a:gd name="connsiteY3" fmla="*/ 54 h 978934"/>
                        <a:gd name="connsiteX4" fmla="*/ 180526 w 543150"/>
                        <a:gd name="connsiteY4" fmla="*/ 320608 h 978934"/>
                        <a:gd name="connsiteX5" fmla="*/ 451797 w 543150"/>
                        <a:gd name="connsiteY5" fmla="*/ 542529 h 978934"/>
                        <a:gd name="connsiteX6" fmla="*/ 513450 w 543150"/>
                        <a:gd name="connsiteY6" fmla="*/ 875412 h 978934"/>
                        <a:gd name="connsiteX7" fmla="*/ 69552 w 543150"/>
                        <a:gd name="connsiteY7" fmla="*/ 949386 h 97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3150" h="978934">
                          <a:moveTo>
                            <a:pt x="69552" y="949386"/>
                          </a:moveTo>
                          <a:cubicBezTo>
                            <a:pt x="94213" y="875412"/>
                            <a:pt x="227793" y="754177"/>
                            <a:pt x="217518" y="653490"/>
                          </a:cubicBezTo>
                          <a:cubicBezTo>
                            <a:pt x="207243" y="552803"/>
                            <a:pt x="34616" y="454172"/>
                            <a:pt x="7900" y="345266"/>
                          </a:cubicBezTo>
                          <a:cubicBezTo>
                            <a:pt x="-18816" y="236360"/>
                            <a:pt x="28450" y="4164"/>
                            <a:pt x="57221" y="54"/>
                          </a:cubicBezTo>
                          <a:cubicBezTo>
                            <a:pt x="85992" y="-4056"/>
                            <a:pt x="114763" y="230196"/>
                            <a:pt x="180526" y="320608"/>
                          </a:cubicBezTo>
                          <a:cubicBezTo>
                            <a:pt x="246289" y="411020"/>
                            <a:pt x="423026" y="448007"/>
                            <a:pt x="451797" y="542529"/>
                          </a:cubicBezTo>
                          <a:cubicBezTo>
                            <a:pt x="529890" y="612393"/>
                            <a:pt x="577157" y="807603"/>
                            <a:pt x="513450" y="875412"/>
                          </a:cubicBezTo>
                          <a:cubicBezTo>
                            <a:pt x="449743" y="943221"/>
                            <a:pt x="44891" y="1023360"/>
                            <a:pt x="69552" y="949386"/>
                          </a:cubicBezTo>
                          <a:close/>
                        </a:path>
                      </a:pathLst>
                    </a:custGeom>
                    <a:solidFill>
                      <a:srgbClr val="0098F9"/>
                    </a:solidFill>
                    <a:ln>
                      <a:solidFill>
                        <a:srgbClr val="0098F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sp>
                  <p:nvSpPr>
                    <p:cNvPr id="2155" name="Freeform 2154"/>
                    <p:cNvSpPr/>
                    <p:nvPr/>
                  </p:nvSpPr>
                  <p:spPr>
                    <a:xfrm>
                      <a:off x="5127644" y="1242604"/>
                      <a:ext cx="656844" cy="1087630"/>
                    </a:xfrm>
                    <a:custGeom>
                      <a:avLst/>
                      <a:gdLst>
                        <a:gd name="connsiteX0" fmla="*/ 363 w 544398"/>
                        <a:gd name="connsiteY0" fmla="*/ 927298 h 1018657"/>
                        <a:gd name="connsiteX1" fmla="*/ 86677 w 544398"/>
                        <a:gd name="connsiteY1" fmla="*/ 705376 h 1018657"/>
                        <a:gd name="connsiteX2" fmla="*/ 357947 w 544398"/>
                        <a:gd name="connsiteY2" fmla="*/ 483454 h 1018657"/>
                        <a:gd name="connsiteX3" fmla="*/ 407269 w 544398"/>
                        <a:gd name="connsiteY3" fmla="*/ 101256 h 1018657"/>
                        <a:gd name="connsiteX4" fmla="*/ 542904 w 544398"/>
                        <a:gd name="connsiteY4" fmla="*/ 2624 h 1018657"/>
                        <a:gd name="connsiteX5" fmla="*/ 481252 w 544398"/>
                        <a:gd name="connsiteY5" fmla="*/ 175230 h 1018657"/>
                        <a:gd name="connsiteX6" fmla="*/ 505913 w 544398"/>
                        <a:gd name="connsiteY6" fmla="*/ 483454 h 1018657"/>
                        <a:gd name="connsiteX7" fmla="*/ 234642 w 544398"/>
                        <a:gd name="connsiteY7" fmla="*/ 754692 h 1018657"/>
                        <a:gd name="connsiteX8" fmla="*/ 111338 w 544398"/>
                        <a:gd name="connsiteY8" fmla="*/ 1013601 h 1018657"/>
                        <a:gd name="connsiteX9" fmla="*/ 363 w 544398"/>
                        <a:gd name="connsiteY9" fmla="*/ 927298 h 1018657"/>
                        <a:gd name="connsiteX0" fmla="*/ 4192 w 548227"/>
                        <a:gd name="connsiteY0" fmla="*/ 927298 h 1090386"/>
                        <a:gd name="connsiteX1" fmla="*/ 90506 w 548227"/>
                        <a:gd name="connsiteY1" fmla="*/ 705376 h 1090386"/>
                        <a:gd name="connsiteX2" fmla="*/ 361776 w 548227"/>
                        <a:gd name="connsiteY2" fmla="*/ 483454 h 1090386"/>
                        <a:gd name="connsiteX3" fmla="*/ 411098 w 548227"/>
                        <a:gd name="connsiteY3" fmla="*/ 101256 h 1090386"/>
                        <a:gd name="connsiteX4" fmla="*/ 546733 w 548227"/>
                        <a:gd name="connsiteY4" fmla="*/ 2624 h 1090386"/>
                        <a:gd name="connsiteX5" fmla="*/ 485081 w 548227"/>
                        <a:gd name="connsiteY5" fmla="*/ 175230 h 1090386"/>
                        <a:gd name="connsiteX6" fmla="*/ 509742 w 548227"/>
                        <a:gd name="connsiteY6" fmla="*/ 483454 h 1090386"/>
                        <a:gd name="connsiteX7" fmla="*/ 238471 w 548227"/>
                        <a:gd name="connsiteY7" fmla="*/ 754692 h 1090386"/>
                        <a:gd name="connsiteX8" fmla="*/ 201480 w 548227"/>
                        <a:gd name="connsiteY8" fmla="*/ 1087575 h 1090386"/>
                        <a:gd name="connsiteX9" fmla="*/ 4192 w 548227"/>
                        <a:gd name="connsiteY9" fmla="*/ 927298 h 1090386"/>
                        <a:gd name="connsiteX0" fmla="*/ 1690 w 656700"/>
                        <a:gd name="connsiteY0" fmla="*/ 804008 h 1087791"/>
                        <a:gd name="connsiteX1" fmla="*/ 198979 w 656700"/>
                        <a:gd name="connsiteY1" fmla="*/ 705376 h 1087791"/>
                        <a:gd name="connsiteX2" fmla="*/ 470249 w 656700"/>
                        <a:gd name="connsiteY2" fmla="*/ 483454 h 1087791"/>
                        <a:gd name="connsiteX3" fmla="*/ 519571 w 656700"/>
                        <a:gd name="connsiteY3" fmla="*/ 101256 h 1087791"/>
                        <a:gd name="connsiteX4" fmla="*/ 655206 w 656700"/>
                        <a:gd name="connsiteY4" fmla="*/ 2624 h 1087791"/>
                        <a:gd name="connsiteX5" fmla="*/ 593554 w 656700"/>
                        <a:gd name="connsiteY5" fmla="*/ 175230 h 1087791"/>
                        <a:gd name="connsiteX6" fmla="*/ 618215 w 656700"/>
                        <a:gd name="connsiteY6" fmla="*/ 483454 h 1087791"/>
                        <a:gd name="connsiteX7" fmla="*/ 346944 w 656700"/>
                        <a:gd name="connsiteY7" fmla="*/ 754692 h 1087791"/>
                        <a:gd name="connsiteX8" fmla="*/ 309953 w 656700"/>
                        <a:gd name="connsiteY8" fmla="*/ 1087575 h 1087791"/>
                        <a:gd name="connsiteX9" fmla="*/ 1690 w 656700"/>
                        <a:gd name="connsiteY9" fmla="*/ 804008 h 1087791"/>
                        <a:gd name="connsiteX0" fmla="*/ 1834 w 656844"/>
                        <a:gd name="connsiteY0" fmla="*/ 804008 h 1087791"/>
                        <a:gd name="connsiteX1" fmla="*/ 199123 w 656844"/>
                        <a:gd name="connsiteY1" fmla="*/ 705376 h 1087791"/>
                        <a:gd name="connsiteX2" fmla="*/ 470393 w 656844"/>
                        <a:gd name="connsiteY2" fmla="*/ 483454 h 1087791"/>
                        <a:gd name="connsiteX3" fmla="*/ 519715 w 656844"/>
                        <a:gd name="connsiteY3" fmla="*/ 101256 h 1087791"/>
                        <a:gd name="connsiteX4" fmla="*/ 655350 w 656844"/>
                        <a:gd name="connsiteY4" fmla="*/ 2624 h 1087791"/>
                        <a:gd name="connsiteX5" fmla="*/ 593698 w 656844"/>
                        <a:gd name="connsiteY5" fmla="*/ 175230 h 1087791"/>
                        <a:gd name="connsiteX6" fmla="*/ 618359 w 656844"/>
                        <a:gd name="connsiteY6" fmla="*/ 483454 h 1087791"/>
                        <a:gd name="connsiteX7" fmla="*/ 347088 w 656844"/>
                        <a:gd name="connsiteY7" fmla="*/ 754692 h 1087791"/>
                        <a:gd name="connsiteX8" fmla="*/ 310097 w 656844"/>
                        <a:gd name="connsiteY8" fmla="*/ 1087575 h 1087791"/>
                        <a:gd name="connsiteX9" fmla="*/ 1834 w 656844"/>
                        <a:gd name="connsiteY9" fmla="*/ 804008 h 1087791"/>
                        <a:gd name="connsiteX0" fmla="*/ 1834 w 656844"/>
                        <a:gd name="connsiteY0" fmla="*/ 804008 h 1087630"/>
                        <a:gd name="connsiteX1" fmla="*/ 199123 w 656844"/>
                        <a:gd name="connsiteY1" fmla="*/ 705376 h 1087630"/>
                        <a:gd name="connsiteX2" fmla="*/ 470393 w 656844"/>
                        <a:gd name="connsiteY2" fmla="*/ 483454 h 1087630"/>
                        <a:gd name="connsiteX3" fmla="*/ 519715 w 656844"/>
                        <a:gd name="connsiteY3" fmla="*/ 101256 h 1087630"/>
                        <a:gd name="connsiteX4" fmla="*/ 655350 w 656844"/>
                        <a:gd name="connsiteY4" fmla="*/ 2624 h 1087630"/>
                        <a:gd name="connsiteX5" fmla="*/ 593698 w 656844"/>
                        <a:gd name="connsiteY5" fmla="*/ 175230 h 1087630"/>
                        <a:gd name="connsiteX6" fmla="*/ 618359 w 656844"/>
                        <a:gd name="connsiteY6" fmla="*/ 483454 h 1087630"/>
                        <a:gd name="connsiteX7" fmla="*/ 396410 w 656844"/>
                        <a:gd name="connsiteY7" fmla="*/ 779350 h 1087630"/>
                        <a:gd name="connsiteX8" fmla="*/ 310097 w 656844"/>
                        <a:gd name="connsiteY8" fmla="*/ 1087575 h 1087630"/>
                        <a:gd name="connsiteX9" fmla="*/ 1834 w 656844"/>
                        <a:gd name="connsiteY9" fmla="*/ 804008 h 108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6844" h="1087630">
                          <a:moveTo>
                            <a:pt x="1834" y="804008"/>
                          </a:moveTo>
                          <a:cubicBezTo>
                            <a:pt x="-16662" y="740308"/>
                            <a:pt x="108699" y="771131"/>
                            <a:pt x="199123" y="705376"/>
                          </a:cubicBezTo>
                          <a:cubicBezTo>
                            <a:pt x="289547" y="639621"/>
                            <a:pt x="416961" y="584141"/>
                            <a:pt x="470393" y="483454"/>
                          </a:cubicBezTo>
                          <a:cubicBezTo>
                            <a:pt x="523825" y="382767"/>
                            <a:pt x="488889" y="181394"/>
                            <a:pt x="519715" y="101256"/>
                          </a:cubicBezTo>
                          <a:cubicBezTo>
                            <a:pt x="550541" y="21118"/>
                            <a:pt x="643020" y="-9705"/>
                            <a:pt x="655350" y="2624"/>
                          </a:cubicBezTo>
                          <a:cubicBezTo>
                            <a:pt x="667680" y="14953"/>
                            <a:pt x="599863" y="95092"/>
                            <a:pt x="593698" y="175230"/>
                          </a:cubicBezTo>
                          <a:cubicBezTo>
                            <a:pt x="587533" y="255368"/>
                            <a:pt x="651240" y="382767"/>
                            <a:pt x="618359" y="483454"/>
                          </a:cubicBezTo>
                          <a:cubicBezTo>
                            <a:pt x="585478" y="584141"/>
                            <a:pt x="462173" y="690992"/>
                            <a:pt x="396410" y="779350"/>
                          </a:cubicBezTo>
                          <a:cubicBezTo>
                            <a:pt x="330647" y="867708"/>
                            <a:pt x="375860" y="1083465"/>
                            <a:pt x="310097" y="1087575"/>
                          </a:cubicBezTo>
                          <a:cubicBezTo>
                            <a:pt x="244334" y="1091685"/>
                            <a:pt x="20330" y="867708"/>
                            <a:pt x="1834" y="804008"/>
                          </a:cubicBezTo>
                          <a:close/>
                        </a:path>
                      </a:pathLst>
                    </a:custGeom>
                    <a:solidFill>
                      <a:srgbClr val="0098F9"/>
                    </a:solidFill>
                    <a:ln>
                      <a:solidFill>
                        <a:srgbClr val="0098F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sp>
                  <p:nvSpPr>
                    <p:cNvPr id="2156" name="Freeform 2155"/>
                    <p:cNvSpPr/>
                    <p:nvPr/>
                  </p:nvSpPr>
                  <p:spPr>
                    <a:xfrm>
                      <a:off x="5447576" y="1071788"/>
                      <a:ext cx="974697" cy="1875101"/>
                    </a:xfrm>
                    <a:custGeom>
                      <a:avLst/>
                      <a:gdLst>
                        <a:gd name="connsiteX0" fmla="*/ 1729 w 973929"/>
                        <a:gd name="connsiteY0" fmla="*/ 1664944 h 1875862"/>
                        <a:gd name="connsiteX1" fmla="*/ 88042 w 973929"/>
                        <a:gd name="connsiteY1" fmla="*/ 1381377 h 1875862"/>
                        <a:gd name="connsiteX2" fmla="*/ 408634 w 973929"/>
                        <a:gd name="connsiteY2" fmla="*/ 1134797 h 1875862"/>
                        <a:gd name="connsiteX3" fmla="*/ 692236 w 973929"/>
                        <a:gd name="connsiteY3" fmla="*/ 838902 h 1875862"/>
                        <a:gd name="connsiteX4" fmla="*/ 741557 w 973929"/>
                        <a:gd name="connsiteY4" fmla="*/ 333413 h 1875862"/>
                        <a:gd name="connsiteX5" fmla="*/ 963506 w 973929"/>
                        <a:gd name="connsiteY5" fmla="*/ 530 h 1875862"/>
                        <a:gd name="connsiteX6" fmla="*/ 901854 w 973929"/>
                        <a:gd name="connsiteY6" fmla="*/ 407387 h 1875862"/>
                        <a:gd name="connsiteX7" fmla="*/ 963506 w 973929"/>
                        <a:gd name="connsiteY7" fmla="*/ 826573 h 1875862"/>
                        <a:gd name="connsiteX8" fmla="*/ 642914 w 973929"/>
                        <a:gd name="connsiteY8" fmla="*/ 1245758 h 1875862"/>
                        <a:gd name="connsiteX9" fmla="*/ 371643 w 973929"/>
                        <a:gd name="connsiteY9" fmla="*/ 1443022 h 1875862"/>
                        <a:gd name="connsiteX10" fmla="*/ 51051 w 973929"/>
                        <a:gd name="connsiteY10" fmla="*/ 1874537 h 1875862"/>
                        <a:gd name="connsiteX11" fmla="*/ 38720 w 973929"/>
                        <a:gd name="connsiteY11" fmla="*/ 1578641 h 1875862"/>
                        <a:gd name="connsiteX12" fmla="*/ 1729 w 973929"/>
                        <a:gd name="connsiteY12" fmla="*/ 1603299 h 1875862"/>
                        <a:gd name="connsiteX13" fmla="*/ 26390 w 973929"/>
                        <a:gd name="connsiteY13" fmla="*/ 1566312 h 1875862"/>
                        <a:gd name="connsiteX14" fmla="*/ 1729 w 973929"/>
                        <a:gd name="connsiteY14" fmla="*/ 1664944 h 1875862"/>
                        <a:gd name="connsiteX0" fmla="*/ 1729 w 973929"/>
                        <a:gd name="connsiteY0" fmla="*/ 1664944 h 1875101"/>
                        <a:gd name="connsiteX1" fmla="*/ 88042 w 973929"/>
                        <a:gd name="connsiteY1" fmla="*/ 1381377 h 1875101"/>
                        <a:gd name="connsiteX2" fmla="*/ 408634 w 973929"/>
                        <a:gd name="connsiteY2" fmla="*/ 1134797 h 1875101"/>
                        <a:gd name="connsiteX3" fmla="*/ 692236 w 973929"/>
                        <a:gd name="connsiteY3" fmla="*/ 838902 h 1875101"/>
                        <a:gd name="connsiteX4" fmla="*/ 741557 w 973929"/>
                        <a:gd name="connsiteY4" fmla="*/ 333413 h 1875101"/>
                        <a:gd name="connsiteX5" fmla="*/ 963506 w 973929"/>
                        <a:gd name="connsiteY5" fmla="*/ 530 h 1875101"/>
                        <a:gd name="connsiteX6" fmla="*/ 901854 w 973929"/>
                        <a:gd name="connsiteY6" fmla="*/ 407387 h 1875101"/>
                        <a:gd name="connsiteX7" fmla="*/ 963506 w 973929"/>
                        <a:gd name="connsiteY7" fmla="*/ 826573 h 1875101"/>
                        <a:gd name="connsiteX8" fmla="*/ 642914 w 973929"/>
                        <a:gd name="connsiteY8" fmla="*/ 1245758 h 1875101"/>
                        <a:gd name="connsiteX9" fmla="*/ 371643 w 973929"/>
                        <a:gd name="connsiteY9" fmla="*/ 1492338 h 1875101"/>
                        <a:gd name="connsiteX10" fmla="*/ 51051 w 973929"/>
                        <a:gd name="connsiteY10" fmla="*/ 1874537 h 1875101"/>
                        <a:gd name="connsiteX11" fmla="*/ 38720 w 973929"/>
                        <a:gd name="connsiteY11" fmla="*/ 1578641 h 1875101"/>
                        <a:gd name="connsiteX12" fmla="*/ 1729 w 973929"/>
                        <a:gd name="connsiteY12" fmla="*/ 1603299 h 1875101"/>
                        <a:gd name="connsiteX13" fmla="*/ 26390 w 973929"/>
                        <a:gd name="connsiteY13" fmla="*/ 1566312 h 1875101"/>
                        <a:gd name="connsiteX14" fmla="*/ 1729 w 973929"/>
                        <a:gd name="connsiteY14" fmla="*/ 1664944 h 1875101"/>
                        <a:gd name="connsiteX0" fmla="*/ 1729 w 973929"/>
                        <a:gd name="connsiteY0" fmla="*/ 1664944 h 1875101"/>
                        <a:gd name="connsiteX1" fmla="*/ 88042 w 973929"/>
                        <a:gd name="connsiteY1" fmla="*/ 1381377 h 1875101"/>
                        <a:gd name="connsiteX2" fmla="*/ 408634 w 973929"/>
                        <a:gd name="connsiteY2" fmla="*/ 1134797 h 1875101"/>
                        <a:gd name="connsiteX3" fmla="*/ 692236 w 973929"/>
                        <a:gd name="connsiteY3" fmla="*/ 838902 h 1875101"/>
                        <a:gd name="connsiteX4" fmla="*/ 741557 w 973929"/>
                        <a:gd name="connsiteY4" fmla="*/ 333413 h 1875101"/>
                        <a:gd name="connsiteX5" fmla="*/ 963506 w 973929"/>
                        <a:gd name="connsiteY5" fmla="*/ 530 h 1875101"/>
                        <a:gd name="connsiteX6" fmla="*/ 901854 w 973929"/>
                        <a:gd name="connsiteY6" fmla="*/ 407387 h 1875101"/>
                        <a:gd name="connsiteX7" fmla="*/ 963506 w 973929"/>
                        <a:gd name="connsiteY7" fmla="*/ 826573 h 1875101"/>
                        <a:gd name="connsiteX8" fmla="*/ 642914 w 973929"/>
                        <a:gd name="connsiteY8" fmla="*/ 1245758 h 1875101"/>
                        <a:gd name="connsiteX9" fmla="*/ 371643 w 973929"/>
                        <a:gd name="connsiteY9" fmla="*/ 1492338 h 1875101"/>
                        <a:gd name="connsiteX10" fmla="*/ 51051 w 973929"/>
                        <a:gd name="connsiteY10" fmla="*/ 1874537 h 1875101"/>
                        <a:gd name="connsiteX11" fmla="*/ 38720 w 973929"/>
                        <a:gd name="connsiteY11" fmla="*/ 1578641 h 1875101"/>
                        <a:gd name="connsiteX12" fmla="*/ 1729 w 973929"/>
                        <a:gd name="connsiteY12" fmla="*/ 1603299 h 1875101"/>
                        <a:gd name="connsiteX13" fmla="*/ 26390 w 973929"/>
                        <a:gd name="connsiteY13" fmla="*/ 1566312 h 1875101"/>
                        <a:gd name="connsiteX14" fmla="*/ 1729 w 973929"/>
                        <a:gd name="connsiteY14" fmla="*/ 1664944 h 1875101"/>
                        <a:gd name="connsiteX0" fmla="*/ 1729 w 973929"/>
                        <a:gd name="connsiteY0" fmla="*/ 1664944 h 1875101"/>
                        <a:gd name="connsiteX1" fmla="*/ 88042 w 973929"/>
                        <a:gd name="connsiteY1" fmla="*/ 1381377 h 1875101"/>
                        <a:gd name="connsiteX2" fmla="*/ 408634 w 973929"/>
                        <a:gd name="connsiteY2" fmla="*/ 1134797 h 1875101"/>
                        <a:gd name="connsiteX3" fmla="*/ 692236 w 973929"/>
                        <a:gd name="connsiteY3" fmla="*/ 838902 h 1875101"/>
                        <a:gd name="connsiteX4" fmla="*/ 741557 w 973929"/>
                        <a:gd name="connsiteY4" fmla="*/ 333413 h 1875101"/>
                        <a:gd name="connsiteX5" fmla="*/ 963506 w 973929"/>
                        <a:gd name="connsiteY5" fmla="*/ 530 h 1875101"/>
                        <a:gd name="connsiteX6" fmla="*/ 901854 w 973929"/>
                        <a:gd name="connsiteY6" fmla="*/ 407387 h 1875101"/>
                        <a:gd name="connsiteX7" fmla="*/ 963506 w 973929"/>
                        <a:gd name="connsiteY7" fmla="*/ 826573 h 1875101"/>
                        <a:gd name="connsiteX8" fmla="*/ 642914 w 973929"/>
                        <a:gd name="connsiteY8" fmla="*/ 1245758 h 1875101"/>
                        <a:gd name="connsiteX9" fmla="*/ 371643 w 973929"/>
                        <a:gd name="connsiteY9" fmla="*/ 1492338 h 1875101"/>
                        <a:gd name="connsiteX10" fmla="*/ 51051 w 973929"/>
                        <a:gd name="connsiteY10" fmla="*/ 1874537 h 1875101"/>
                        <a:gd name="connsiteX11" fmla="*/ 38720 w 973929"/>
                        <a:gd name="connsiteY11" fmla="*/ 1578641 h 1875101"/>
                        <a:gd name="connsiteX12" fmla="*/ 1729 w 973929"/>
                        <a:gd name="connsiteY12" fmla="*/ 1603299 h 1875101"/>
                        <a:gd name="connsiteX13" fmla="*/ 26390 w 973929"/>
                        <a:gd name="connsiteY13" fmla="*/ 1566312 h 1875101"/>
                        <a:gd name="connsiteX14" fmla="*/ 1729 w 973929"/>
                        <a:gd name="connsiteY14" fmla="*/ 1664944 h 1875101"/>
                        <a:gd name="connsiteX0" fmla="*/ 1729 w 973929"/>
                        <a:gd name="connsiteY0" fmla="*/ 1664944 h 1875101"/>
                        <a:gd name="connsiteX1" fmla="*/ 88042 w 973929"/>
                        <a:gd name="connsiteY1" fmla="*/ 1319732 h 1875101"/>
                        <a:gd name="connsiteX2" fmla="*/ 408634 w 973929"/>
                        <a:gd name="connsiteY2" fmla="*/ 1134797 h 1875101"/>
                        <a:gd name="connsiteX3" fmla="*/ 692236 w 973929"/>
                        <a:gd name="connsiteY3" fmla="*/ 838902 h 1875101"/>
                        <a:gd name="connsiteX4" fmla="*/ 741557 w 973929"/>
                        <a:gd name="connsiteY4" fmla="*/ 333413 h 1875101"/>
                        <a:gd name="connsiteX5" fmla="*/ 963506 w 973929"/>
                        <a:gd name="connsiteY5" fmla="*/ 530 h 1875101"/>
                        <a:gd name="connsiteX6" fmla="*/ 901854 w 973929"/>
                        <a:gd name="connsiteY6" fmla="*/ 407387 h 1875101"/>
                        <a:gd name="connsiteX7" fmla="*/ 963506 w 973929"/>
                        <a:gd name="connsiteY7" fmla="*/ 826573 h 1875101"/>
                        <a:gd name="connsiteX8" fmla="*/ 642914 w 973929"/>
                        <a:gd name="connsiteY8" fmla="*/ 1245758 h 1875101"/>
                        <a:gd name="connsiteX9" fmla="*/ 371643 w 973929"/>
                        <a:gd name="connsiteY9" fmla="*/ 1492338 h 1875101"/>
                        <a:gd name="connsiteX10" fmla="*/ 51051 w 973929"/>
                        <a:gd name="connsiteY10" fmla="*/ 1874537 h 1875101"/>
                        <a:gd name="connsiteX11" fmla="*/ 38720 w 973929"/>
                        <a:gd name="connsiteY11" fmla="*/ 1578641 h 1875101"/>
                        <a:gd name="connsiteX12" fmla="*/ 1729 w 973929"/>
                        <a:gd name="connsiteY12" fmla="*/ 1603299 h 1875101"/>
                        <a:gd name="connsiteX13" fmla="*/ 26390 w 973929"/>
                        <a:gd name="connsiteY13" fmla="*/ 1566312 h 1875101"/>
                        <a:gd name="connsiteX14" fmla="*/ 1729 w 973929"/>
                        <a:gd name="connsiteY14" fmla="*/ 1664944 h 1875101"/>
                        <a:gd name="connsiteX0" fmla="*/ 2497 w 974697"/>
                        <a:gd name="connsiteY0" fmla="*/ 1664944 h 1875101"/>
                        <a:gd name="connsiteX1" fmla="*/ 88810 w 974697"/>
                        <a:gd name="connsiteY1" fmla="*/ 1319732 h 1875101"/>
                        <a:gd name="connsiteX2" fmla="*/ 409402 w 974697"/>
                        <a:gd name="connsiteY2" fmla="*/ 1134797 h 1875101"/>
                        <a:gd name="connsiteX3" fmla="*/ 693004 w 974697"/>
                        <a:gd name="connsiteY3" fmla="*/ 838902 h 1875101"/>
                        <a:gd name="connsiteX4" fmla="*/ 742325 w 974697"/>
                        <a:gd name="connsiteY4" fmla="*/ 333413 h 1875101"/>
                        <a:gd name="connsiteX5" fmla="*/ 964274 w 974697"/>
                        <a:gd name="connsiteY5" fmla="*/ 530 h 1875101"/>
                        <a:gd name="connsiteX6" fmla="*/ 902622 w 974697"/>
                        <a:gd name="connsiteY6" fmla="*/ 407387 h 1875101"/>
                        <a:gd name="connsiteX7" fmla="*/ 964274 w 974697"/>
                        <a:gd name="connsiteY7" fmla="*/ 826573 h 1875101"/>
                        <a:gd name="connsiteX8" fmla="*/ 643682 w 974697"/>
                        <a:gd name="connsiteY8" fmla="*/ 1245758 h 1875101"/>
                        <a:gd name="connsiteX9" fmla="*/ 372411 w 974697"/>
                        <a:gd name="connsiteY9" fmla="*/ 1492338 h 1875101"/>
                        <a:gd name="connsiteX10" fmla="*/ 51819 w 974697"/>
                        <a:gd name="connsiteY10" fmla="*/ 1874537 h 1875101"/>
                        <a:gd name="connsiteX11" fmla="*/ 39488 w 974697"/>
                        <a:gd name="connsiteY11" fmla="*/ 1578641 h 1875101"/>
                        <a:gd name="connsiteX12" fmla="*/ 2497 w 974697"/>
                        <a:gd name="connsiteY12" fmla="*/ 1603299 h 1875101"/>
                        <a:gd name="connsiteX13" fmla="*/ 27158 w 974697"/>
                        <a:gd name="connsiteY13" fmla="*/ 1566312 h 1875101"/>
                        <a:gd name="connsiteX14" fmla="*/ 2497 w 974697"/>
                        <a:gd name="connsiteY14" fmla="*/ 1664944 h 187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74697" h="1875101">
                          <a:moveTo>
                            <a:pt x="2497" y="1664944"/>
                          </a:moveTo>
                          <a:cubicBezTo>
                            <a:pt x="12772" y="1623847"/>
                            <a:pt x="-40660" y="1371103"/>
                            <a:pt x="88810" y="1319732"/>
                          </a:cubicBezTo>
                          <a:cubicBezTo>
                            <a:pt x="218280" y="1268361"/>
                            <a:pt x="308703" y="1214935"/>
                            <a:pt x="409402" y="1134797"/>
                          </a:cubicBezTo>
                          <a:cubicBezTo>
                            <a:pt x="510101" y="1054659"/>
                            <a:pt x="637517" y="972466"/>
                            <a:pt x="693004" y="838902"/>
                          </a:cubicBezTo>
                          <a:cubicBezTo>
                            <a:pt x="748491" y="705338"/>
                            <a:pt x="697113" y="473142"/>
                            <a:pt x="742325" y="333413"/>
                          </a:cubicBezTo>
                          <a:cubicBezTo>
                            <a:pt x="787537" y="193684"/>
                            <a:pt x="937558" y="-11799"/>
                            <a:pt x="964274" y="530"/>
                          </a:cubicBezTo>
                          <a:cubicBezTo>
                            <a:pt x="990990" y="12859"/>
                            <a:pt x="902622" y="269713"/>
                            <a:pt x="902622" y="407387"/>
                          </a:cubicBezTo>
                          <a:cubicBezTo>
                            <a:pt x="902622" y="545061"/>
                            <a:pt x="1007431" y="686844"/>
                            <a:pt x="964274" y="826573"/>
                          </a:cubicBezTo>
                          <a:cubicBezTo>
                            <a:pt x="921117" y="966302"/>
                            <a:pt x="742326" y="1134797"/>
                            <a:pt x="643682" y="1245758"/>
                          </a:cubicBezTo>
                          <a:cubicBezTo>
                            <a:pt x="545038" y="1356719"/>
                            <a:pt x="483385" y="1338227"/>
                            <a:pt x="372411" y="1492338"/>
                          </a:cubicBezTo>
                          <a:cubicBezTo>
                            <a:pt x="261437" y="1646449"/>
                            <a:pt x="107306" y="1860153"/>
                            <a:pt x="51819" y="1874537"/>
                          </a:cubicBezTo>
                          <a:cubicBezTo>
                            <a:pt x="-3668" y="1888921"/>
                            <a:pt x="47708" y="1623847"/>
                            <a:pt x="39488" y="1578641"/>
                          </a:cubicBezTo>
                          <a:cubicBezTo>
                            <a:pt x="31268" y="1533435"/>
                            <a:pt x="4552" y="1605354"/>
                            <a:pt x="2497" y="1603299"/>
                          </a:cubicBezTo>
                          <a:cubicBezTo>
                            <a:pt x="442" y="1601244"/>
                            <a:pt x="23048" y="1562202"/>
                            <a:pt x="27158" y="1566312"/>
                          </a:cubicBezTo>
                          <a:cubicBezTo>
                            <a:pt x="31268" y="1570422"/>
                            <a:pt x="-7778" y="1706041"/>
                            <a:pt x="2497" y="1664944"/>
                          </a:cubicBezTo>
                          <a:close/>
                        </a:path>
                      </a:pathLst>
                    </a:custGeom>
                    <a:solidFill>
                      <a:srgbClr val="0098F9"/>
                    </a:solidFill>
                    <a:ln>
                      <a:solidFill>
                        <a:srgbClr val="0098F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sp>
                  <p:nvSpPr>
                    <p:cNvPr id="2157" name="Freeform 2156"/>
                    <p:cNvSpPr/>
                    <p:nvPr/>
                  </p:nvSpPr>
                  <p:spPr>
                    <a:xfrm rot="1071473">
                      <a:off x="2378503" y="2401557"/>
                      <a:ext cx="1288914" cy="566374"/>
                    </a:xfrm>
                    <a:custGeom>
                      <a:avLst/>
                      <a:gdLst>
                        <a:gd name="connsiteX0" fmla="*/ 1196183 w 1231260"/>
                        <a:gd name="connsiteY0" fmla="*/ 517817 h 541334"/>
                        <a:gd name="connsiteX1" fmla="*/ 764616 w 1231260"/>
                        <a:gd name="connsiteY1" fmla="*/ 480830 h 541334"/>
                        <a:gd name="connsiteX2" fmla="*/ 382371 w 1231260"/>
                        <a:gd name="connsiteY2" fmla="*/ 147948 h 541334"/>
                        <a:gd name="connsiteX3" fmla="*/ 126 w 1231260"/>
                        <a:gd name="connsiteY3" fmla="*/ 258909 h 541334"/>
                        <a:gd name="connsiteX4" fmla="*/ 345379 w 1231260"/>
                        <a:gd name="connsiteY4" fmla="*/ 0 h 541334"/>
                        <a:gd name="connsiteX5" fmla="*/ 789277 w 1231260"/>
                        <a:gd name="connsiteY5" fmla="*/ 258909 h 541334"/>
                        <a:gd name="connsiteX6" fmla="*/ 1159191 w 1231260"/>
                        <a:gd name="connsiteY6" fmla="*/ 221922 h 541334"/>
                        <a:gd name="connsiteX7" fmla="*/ 1196183 w 1231260"/>
                        <a:gd name="connsiteY7" fmla="*/ 517817 h 541334"/>
                        <a:gd name="connsiteX0" fmla="*/ 1196183 w 1220249"/>
                        <a:gd name="connsiteY0" fmla="*/ 517817 h 549103"/>
                        <a:gd name="connsiteX1" fmla="*/ 764616 w 1220249"/>
                        <a:gd name="connsiteY1" fmla="*/ 480830 h 549103"/>
                        <a:gd name="connsiteX2" fmla="*/ 382371 w 1220249"/>
                        <a:gd name="connsiteY2" fmla="*/ 147948 h 549103"/>
                        <a:gd name="connsiteX3" fmla="*/ 126 w 1220249"/>
                        <a:gd name="connsiteY3" fmla="*/ 258909 h 549103"/>
                        <a:gd name="connsiteX4" fmla="*/ 345379 w 1220249"/>
                        <a:gd name="connsiteY4" fmla="*/ 0 h 549103"/>
                        <a:gd name="connsiteX5" fmla="*/ 789277 w 1220249"/>
                        <a:gd name="connsiteY5" fmla="*/ 258909 h 549103"/>
                        <a:gd name="connsiteX6" fmla="*/ 1125164 w 1220249"/>
                        <a:gd name="connsiteY6" fmla="*/ 116308 h 549103"/>
                        <a:gd name="connsiteX7" fmla="*/ 1196183 w 1220249"/>
                        <a:gd name="connsiteY7" fmla="*/ 517817 h 549103"/>
                        <a:gd name="connsiteX0" fmla="*/ 1196183 w 1219130"/>
                        <a:gd name="connsiteY0" fmla="*/ 517817 h 549103"/>
                        <a:gd name="connsiteX1" fmla="*/ 764616 w 1219130"/>
                        <a:gd name="connsiteY1" fmla="*/ 480830 h 549103"/>
                        <a:gd name="connsiteX2" fmla="*/ 382371 w 1219130"/>
                        <a:gd name="connsiteY2" fmla="*/ 147948 h 549103"/>
                        <a:gd name="connsiteX3" fmla="*/ 126 w 1219130"/>
                        <a:gd name="connsiteY3" fmla="*/ 258909 h 549103"/>
                        <a:gd name="connsiteX4" fmla="*/ 345379 w 1219130"/>
                        <a:gd name="connsiteY4" fmla="*/ 0 h 549103"/>
                        <a:gd name="connsiteX5" fmla="*/ 789277 w 1219130"/>
                        <a:gd name="connsiteY5" fmla="*/ 258909 h 549103"/>
                        <a:gd name="connsiteX6" fmla="*/ 1125164 w 1219130"/>
                        <a:gd name="connsiteY6" fmla="*/ 116308 h 549103"/>
                        <a:gd name="connsiteX7" fmla="*/ 1196183 w 1219130"/>
                        <a:gd name="connsiteY7" fmla="*/ 517817 h 549103"/>
                        <a:gd name="connsiteX0" fmla="*/ 1262033 w 1278472"/>
                        <a:gd name="connsiteY0" fmla="*/ 561367 h 584159"/>
                        <a:gd name="connsiteX1" fmla="*/ 764616 w 1278472"/>
                        <a:gd name="connsiteY1" fmla="*/ 480830 h 584159"/>
                        <a:gd name="connsiteX2" fmla="*/ 382371 w 1278472"/>
                        <a:gd name="connsiteY2" fmla="*/ 147948 h 584159"/>
                        <a:gd name="connsiteX3" fmla="*/ 126 w 1278472"/>
                        <a:gd name="connsiteY3" fmla="*/ 258909 h 584159"/>
                        <a:gd name="connsiteX4" fmla="*/ 345379 w 1278472"/>
                        <a:gd name="connsiteY4" fmla="*/ 0 h 584159"/>
                        <a:gd name="connsiteX5" fmla="*/ 789277 w 1278472"/>
                        <a:gd name="connsiteY5" fmla="*/ 258909 h 584159"/>
                        <a:gd name="connsiteX6" fmla="*/ 1125164 w 1278472"/>
                        <a:gd name="connsiteY6" fmla="*/ 116308 h 584159"/>
                        <a:gd name="connsiteX7" fmla="*/ 1262033 w 1278472"/>
                        <a:gd name="connsiteY7" fmla="*/ 561367 h 584159"/>
                        <a:gd name="connsiteX0" fmla="*/ 1262033 w 1288914"/>
                        <a:gd name="connsiteY0" fmla="*/ 561367 h 566374"/>
                        <a:gd name="connsiteX1" fmla="*/ 764616 w 1288914"/>
                        <a:gd name="connsiteY1" fmla="*/ 480830 h 566374"/>
                        <a:gd name="connsiteX2" fmla="*/ 382371 w 1288914"/>
                        <a:gd name="connsiteY2" fmla="*/ 147948 h 566374"/>
                        <a:gd name="connsiteX3" fmla="*/ 126 w 1288914"/>
                        <a:gd name="connsiteY3" fmla="*/ 258909 h 566374"/>
                        <a:gd name="connsiteX4" fmla="*/ 345379 w 1288914"/>
                        <a:gd name="connsiteY4" fmla="*/ 0 h 566374"/>
                        <a:gd name="connsiteX5" fmla="*/ 789277 w 1288914"/>
                        <a:gd name="connsiteY5" fmla="*/ 258909 h 566374"/>
                        <a:gd name="connsiteX6" fmla="*/ 1125164 w 1288914"/>
                        <a:gd name="connsiteY6" fmla="*/ 116308 h 566374"/>
                        <a:gd name="connsiteX7" fmla="*/ 1262033 w 1288914"/>
                        <a:gd name="connsiteY7" fmla="*/ 561367 h 56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8914" h="566374">
                          <a:moveTo>
                            <a:pt x="1262033" y="561367"/>
                          </a:moveTo>
                          <a:cubicBezTo>
                            <a:pt x="1175083" y="578962"/>
                            <a:pt x="911226" y="549733"/>
                            <a:pt x="764616" y="480830"/>
                          </a:cubicBezTo>
                          <a:cubicBezTo>
                            <a:pt x="618006" y="411927"/>
                            <a:pt x="509786" y="184935"/>
                            <a:pt x="382371" y="147948"/>
                          </a:cubicBezTo>
                          <a:cubicBezTo>
                            <a:pt x="254956" y="110961"/>
                            <a:pt x="6291" y="283567"/>
                            <a:pt x="126" y="258909"/>
                          </a:cubicBezTo>
                          <a:cubicBezTo>
                            <a:pt x="-6039" y="234251"/>
                            <a:pt x="213854" y="0"/>
                            <a:pt x="345379" y="0"/>
                          </a:cubicBezTo>
                          <a:cubicBezTo>
                            <a:pt x="476904" y="0"/>
                            <a:pt x="653642" y="221922"/>
                            <a:pt x="789277" y="258909"/>
                          </a:cubicBezTo>
                          <a:cubicBezTo>
                            <a:pt x="924912" y="295896"/>
                            <a:pt x="1046371" y="65898"/>
                            <a:pt x="1125164" y="116308"/>
                          </a:cubicBezTo>
                          <a:cubicBezTo>
                            <a:pt x="1203957" y="166718"/>
                            <a:pt x="1348983" y="543772"/>
                            <a:pt x="1262033" y="561367"/>
                          </a:cubicBezTo>
                          <a:close/>
                        </a:path>
                      </a:pathLst>
                    </a:custGeom>
                    <a:solidFill>
                      <a:srgbClr val="0098F9"/>
                    </a:solidFill>
                    <a:ln>
                      <a:solidFill>
                        <a:srgbClr val="0098F9"/>
                      </a:solidFill>
                    </a:ln>
                    <a:effectLst>
                      <a:outerShdw blurRad="400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sp>
                  <p:nvSpPr>
                    <p:cNvPr id="2158" name="Oval 9"/>
                    <p:cNvSpPr/>
                    <p:nvPr/>
                  </p:nvSpPr>
                  <p:spPr>
                    <a:xfrm>
                      <a:off x="3330485" y="1676742"/>
                      <a:ext cx="2456741" cy="2934387"/>
                    </a:xfrm>
                    <a:custGeom>
                      <a:avLst/>
                      <a:gdLst>
                        <a:gd name="connsiteX0" fmla="*/ 0 w 2330461"/>
                        <a:gd name="connsiteY0" fmla="*/ 1325367 h 2650733"/>
                        <a:gd name="connsiteX1" fmla="*/ 1165231 w 2330461"/>
                        <a:gd name="connsiteY1" fmla="*/ 0 h 2650733"/>
                        <a:gd name="connsiteX2" fmla="*/ 2330462 w 2330461"/>
                        <a:gd name="connsiteY2" fmla="*/ 1325367 h 2650733"/>
                        <a:gd name="connsiteX3" fmla="*/ 1165231 w 2330461"/>
                        <a:gd name="connsiteY3" fmla="*/ 2650734 h 2650733"/>
                        <a:gd name="connsiteX4" fmla="*/ 0 w 2330461"/>
                        <a:gd name="connsiteY4" fmla="*/ 1325367 h 2650733"/>
                        <a:gd name="connsiteX0" fmla="*/ 53394 w 2383856"/>
                        <a:gd name="connsiteY0" fmla="*/ 1352071 h 2677438"/>
                        <a:gd name="connsiteX1" fmla="*/ 300004 w 2383856"/>
                        <a:gd name="connsiteY1" fmla="*/ 532193 h 2677438"/>
                        <a:gd name="connsiteX2" fmla="*/ 1218625 w 2383856"/>
                        <a:gd name="connsiteY2" fmla="*/ 26704 h 2677438"/>
                        <a:gd name="connsiteX3" fmla="*/ 2383856 w 2383856"/>
                        <a:gd name="connsiteY3" fmla="*/ 1352071 h 2677438"/>
                        <a:gd name="connsiteX4" fmla="*/ 1218625 w 2383856"/>
                        <a:gd name="connsiteY4" fmla="*/ 2677438 h 2677438"/>
                        <a:gd name="connsiteX5" fmla="*/ 53394 w 2383856"/>
                        <a:gd name="connsiteY5" fmla="*/ 1352071 h 2677438"/>
                        <a:gd name="connsiteX0" fmla="*/ 53394 w 2414361"/>
                        <a:gd name="connsiteY0" fmla="*/ 1325367 h 2650734"/>
                        <a:gd name="connsiteX1" fmla="*/ 300004 w 2414361"/>
                        <a:gd name="connsiteY1" fmla="*/ 505489 h 2650734"/>
                        <a:gd name="connsiteX2" fmla="*/ 1218625 w 2414361"/>
                        <a:gd name="connsiteY2" fmla="*/ 0 h 2650734"/>
                        <a:gd name="connsiteX3" fmla="*/ 2001610 w 2414361"/>
                        <a:gd name="connsiteY3" fmla="*/ 505488 h 2650734"/>
                        <a:gd name="connsiteX4" fmla="*/ 2383856 w 2414361"/>
                        <a:gd name="connsiteY4" fmla="*/ 1325367 h 2650734"/>
                        <a:gd name="connsiteX5" fmla="*/ 1218625 w 2414361"/>
                        <a:gd name="connsiteY5" fmla="*/ 2650734 h 2650734"/>
                        <a:gd name="connsiteX6" fmla="*/ 53394 w 2414361"/>
                        <a:gd name="connsiteY6" fmla="*/ 1325367 h 2650734"/>
                        <a:gd name="connsiteX0" fmla="*/ 53394 w 2414361"/>
                        <a:gd name="connsiteY0" fmla="*/ 1325367 h 2698796"/>
                        <a:gd name="connsiteX1" fmla="*/ 300004 w 2414361"/>
                        <a:gd name="connsiteY1" fmla="*/ 505489 h 2698796"/>
                        <a:gd name="connsiteX2" fmla="*/ 1218625 w 2414361"/>
                        <a:gd name="connsiteY2" fmla="*/ 0 h 2698796"/>
                        <a:gd name="connsiteX3" fmla="*/ 2001610 w 2414361"/>
                        <a:gd name="connsiteY3" fmla="*/ 505488 h 2698796"/>
                        <a:gd name="connsiteX4" fmla="*/ 2383856 w 2414361"/>
                        <a:gd name="connsiteY4" fmla="*/ 1325367 h 2698796"/>
                        <a:gd name="connsiteX5" fmla="*/ 1218625 w 2414361"/>
                        <a:gd name="connsiteY5" fmla="*/ 2650734 h 2698796"/>
                        <a:gd name="connsiteX6" fmla="*/ 435639 w 2414361"/>
                        <a:gd name="connsiteY6" fmla="*/ 2305521 h 2698796"/>
                        <a:gd name="connsiteX7" fmla="*/ 53394 w 2414361"/>
                        <a:gd name="connsiteY7" fmla="*/ 1325367 h 2698796"/>
                        <a:gd name="connsiteX0" fmla="*/ 53394 w 2385261"/>
                        <a:gd name="connsiteY0" fmla="*/ 1325367 h 2657025"/>
                        <a:gd name="connsiteX1" fmla="*/ 300004 w 2385261"/>
                        <a:gd name="connsiteY1" fmla="*/ 505489 h 2657025"/>
                        <a:gd name="connsiteX2" fmla="*/ 1218625 w 2385261"/>
                        <a:gd name="connsiteY2" fmla="*/ 0 h 2657025"/>
                        <a:gd name="connsiteX3" fmla="*/ 2001610 w 2385261"/>
                        <a:gd name="connsiteY3" fmla="*/ 505488 h 2657025"/>
                        <a:gd name="connsiteX4" fmla="*/ 2383856 w 2385261"/>
                        <a:gd name="connsiteY4" fmla="*/ 1325367 h 2657025"/>
                        <a:gd name="connsiteX5" fmla="*/ 1878305 w 2385261"/>
                        <a:gd name="connsiteY5" fmla="*/ 2058941 h 2657025"/>
                        <a:gd name="connsiteX6" fmla="*/ 1218625 w 2385261"/>
                        <a:gd name="connsiteY6" fmla="*/ 2650734 h 2657025"/>
                        <a:gd name="connsiteX7" fmla="*/ 435639 w 2385261"/>
                        <a:gd name="connsiteY7" fmla="*/ 2305521 h 2657025"/>
                        <a:gd name="connsiteX8" fmla="*/ 53394 w 2385261"/>
                        <a:gd name="connsiteY8" fmla="*/ 1325367 h 2657025"/>
                        <a:gd name="connsiteX0" fmla="*/ 53394 w 2385261"/>
                        <a:gd name="connsiteY0" fmla="*/ 1325367 h 2657025"/>
                        <a:gd name="connsiteX1" fmla="*/ 300004 w 2385261"/>
                        <a:gd name="connsiteY1" fmla="*/ 505489 h 2657025"/>
                        <a:gd name="connsiteX2" fmla="*/ 1218625 w 2385261"/>
                        <a:gd name="connsiteY2" fmla="*/ 0 h 2657025"/>
                        <a:gd name="connsiteX3" fmla="*/ 2001610 w 2385261"/>
                        <a:gd name="connsiteY3" fmla="*/ 505488 h 2657025"/>
                        <a:gd name="connsiteX4" fmla="*/ 2383856 w 2385261"/>
                        <a:gd name="connsiteY4" fmla="*/ 1325367 h 2657025"/>
                        <a:gd name="connsiteX5" fmla="*/ 1878305 w 2385261"/>
                        <a:gd name="connsiteY5" fmla="*/ 2058941 h 2657025"/>
                        <a:gd name="connsiteX6" fmla="*/ 1218625 w 2385261"/>
                        <a:gd name="connsiteY6" fmla="*/ 2650734 h 2657025"/>
                        <a:gd name="connsiteX7" fmla="*/ 435639 w 2385261"/>
                        <a:gd name="connsiteY7" fmla="*/ 2305521 h 2657025"/>
                        <a:gd name="connsiteX8" fmla="*/ 53394 w 2385261"/>
                        <a:gd name="connsiteY8" fmla="*/ 1325367 h 2657025"/>
                        <a:gd name="connsiteX0" fmla="*/ 53394 w 2385261"/>
                        <a:gd name="connsiteY0" fmla="*/ 1325367 h 2657025"/>
                        <a:gd name="connsiteX1" fmla="*/ 300004 w 2385261"/>
                        <a:gd name="connsiteY1" fmla="*/ 505489 h 2657025"/>
                        <a:gd name="connsiteX2" fmla="*/ 1218625 w 2385261"/>
                        <a:gd name="connsiteY2" fmla="*/ 0 h 2657025"/>
                        <a:gd name="connsiteX3" fmla="*/ 2001610 w 2385261"/>
                        <a:gd name="connsiteY3" fmla="*/ 505488 h 2657025"/>
                        <a:gd name="connsiteX4" fmla="*/ 2383856 w 2385261"/>
                        <a:gd name="connsiteY4" fmla="*/ 1325367 h 2657025"/>
                        <a:gd name="connsiteX5" fmla="*/ 1878305 w 2385261"/>
                        <a:gd name="connsiteY5" fmla="*/ 2058941 h 2657025"/>
                        <a:gd name="connsiteX6" fmla="*/ 1218625 w 2385261"/>
                        <a:gd name="connsiteY6" fmla="*/ 2650734 h 2657025"/>
                        <a:gd name="connsiteX7" fmla="*/ 435639 w 2385261"/>
                        <a:gd name="connsiteY7" fmla="*/ 2305521 h 2657025"/>
                        <a:gd name="connsiteX8" fmla="*/ 53394 w 2385261"/>
                        <a:gd name="connsiteY8" fmla="*/ 1325367 h 2657025"/>
                        <a:gd name="connsiteX0" fmla="*/ 53394 w 2383856"/>
                        <a:gd name="connsiteY0" fmla="*/ 1325367 h 2657025"/>
                        <a:gd name="connsiteX1" fmla="*/ 300004 w 2383856"/>
                        <a:gd name="connsiteY1" fmla="*/ 505489 h 2657025"/>
                        <a:gd name="connsiteX2" fmla="*/ 1218625 w 2383856"/>
                        <a:gd name="connsiteY2" fmla="*/ 0 h 2657025"/>
                        <a:gd name="connsiteX3" fmla="*/ 2001610 w 2383856"/>
                        <a:gd name="connsiteY3" fmla="*/ 505488 h 2657025"/>
                        <a:gd name="connsiteX4" fmla="*/ 2383856 w 2383856"/>
                        <a:gd name="connsiteY4" fmla="*/ 1325367 h 2657025"/>
                        <a:gd name="connsiteX5" fmla="*/ 1878305 w 2383856"/>
                        <a:gd name="connsiteY5" fmla="*/ 2058941 h 2657025"/>
                        <a:gd name="connsiteX6" fmla="*/ 1218625 w 2383856"/>
                        <a:gd name="connsiteY6" fmla="*/ 2650734 h 2657025"/>
                        <a:gd name="connsiteX7" fmla="*/ 435639 w 2383856"/>
                        <a:gd name="connsiteY7" fmla="*/ 2305521 h 2657025"/>
                        <a:gd name="connsiteX8" fmla="*/ 53394 w 2383856"/>
                        <a:gd name="connsiteY8" fmla="*/ 1325367 h 2657025"/>
                        <a:gd name="connsiteX0" fmla="*/ 53394 w 2383856"/>
                        <a:gd name="connsiteY0" fmla="*/ 1330729 h 2662387"/>
                        <a:gd name="connsiteX1" fmla="*/ 300004 w 2383856"/>
                        <a:gd name="connsiteY1" fmla="*/ 510851 h 2662387"/>
                        <a:gd name="connsiteX2" fmla="*/ 1218625 w 2383856"/>
                        <a:gd name="connsiteY2" fmla="*/ 5362 h 2662387"/>
                        <a:gd name="connsiteX3" fmla="*/ 1952288 w 2383856"/>
                        <a:gd name="connsiteY3" fmla="*/ 313586 h 2662387"/>
                        <a:gd name="connsiteX4" fmla="*/ 2383856 w 2383856"/>
                        <a:gd name="connsiteY4" fmla="*/ 1330729 h 2662387"/>
                        <a:gd name="connsiteX5" fmla="*/ 1878305 w 2383856"/>
                        <a:gd name="connsiteY5" fmla="*/ 2064303 h 2662387"/>
                        <a:gd name="connsiteX6" fmla="*/ 1218625 w 2383856"/>
                        <a:gd name="connsiteY6" fmla="*/ 2656096 h 2662387"/>
                        <a:gd name="connsiteX7" fmla="*/ 435639 w 2383856"/>
                        <a:gd name="connsiteY7" fmla="*/ 2310883 h 2662387"/>
                        <a:gd name="connsiteX8" fmla="*/ 53394 w 2383856"/>
                        <a:gd name="connsiteY8" fmla="*/ 1330729 h 2662387"/>
                        <a:gd name="connsiteX0" fmla="*/ 53394 w 2383856"/>
                        <a:gd name="connsiteY0" fmla="*/ 1328267 h 2659925"/>
                        <a:gd name="connsiteX1" fmla="*/ 300004 w 2383856"/>
                        <a:gd name="connsiteY1" fmla="*/ 508389 h 2659925"/>
                        <a:gd name="connsiteX2" fmla="*/ 1218625 w 2383856"/>
                        <a:gd name="connsiteY2" fmla="*/ 2900 h 2659925"/>
                        <a:gd name="connsiteX3" fmla="*/ 1952288 w 2383856"/>
                        <a:gd name="connsiteY3" fmla="*/ 311124 h 2659925"/>
                        <a:gd name="connsiteX4" fmla="*/ 2383856 w 2383856"/>
                        <a:gd name="connsiteY4" fmla="*/ 1328267 h 2659925"/>
                        <a:gd name="connsiteX5" fmla="*/ 1878305 w 2383856"/>
                        <a:gd name="connsiteY5" fmla="*/ 2061841 h 2659925"/>
                        <a:gd name="connsiteX6" fmla="*/ 1218625 w 2383856"/>
                        <a:gd name="connsiteY6" fmla="*/ 2653634 h 2659925"/>
                        <a:gd name="connsiteX7" fmla="*/ 435639 w 2383856"/>
                        <a:gd name="connsiteY7" fmla="*/ 2308421 h 2659925"/>
                        <a:gd name="connsiteX8" fmla="*/ 53394 w 2383856"/>
                        <a:gd name="connsiteY8" fmla="*/ 1328267 h 2659925"/>
                        <a:gd name="connsiteX0" fmla="*/ 53394 w 2383856"/>
                        <a:gd name="connsiteY0" fmla="*/ 1328267 h 2659925"/>
                        <a:gd name="connsiteX1" fmla="*/ 300004 w 2383856"/>
                        <a:gd name="connsiteY1" fmla="*/ 508389 h 2659925"/>
                        <a:gd name="connsiteX2" fmla="*/ 1218625 w 2383856"/>
                        <a:gd name="connsiteY2" fmla="*/ 2900 h 2659925"/>
                        <a:gd name="connsiteX3" fmla="*/ 1952288 w 2383856"/>
                        <a:gd name="connsiteY3" fmla="*/ 311124 h 2659925"/>
                        <a:gd name="connsiteX4" fmla="*/ 2383856 w 2383856"/>
                        <a:gd name="connsiteY4" fmla="*/ 1328267 h 2659925"/>
                        <a:gd name="connsiteX5" fmla="*/ 1878305 w 2383856"/>
                        <a:gd name="connsiteY5" fmla="*/ 2061841 h 2659925"/>
                        <a:gd name="connsiteX6" fmla="*/ 1218625 w 2383856"/>
                        <a:gd name="connsiteY6" fmla="*/ 2653634 h 2659925"/>
                        <a:gd name="connsiteX7" fmla="*/ 435639 w 2383856"/>
                        <a:gd name="connsiteY7" fmla="*/ 2308421 h 2659925"/>
                        <a:gd name="connsiteX8" fmla="*/ 53394 w 2383856"/>
                        <a:gd name="connsiteY8" fmla="*/ 1328267 h 2659925"/>
                        <a:gd name="connsiteX0" fmla="*/ 53394 w 2383856"/>
                        <a:gd name="connsiteY0" fmla="*/ 1327455 h 2659113"/>
                        <a:gd name="connsiteX1" fmla="*/ 300004 w 2383856"/>
                        <a:gd name="connsiteY1" fmla="*/ 507577 h 2659113"/>
                        <a:gd name="connsiteX2" fmla="*/ 1218625 w 2383856"/>
                        <a:gd name="connsiteY2" fmla="*/ 2088 h 2659113"/>
                        <a:gd name="connsiteX3" fmla="*/ 1952288 w 2383856"/>
                        <a:gd name="connsiteY3" fmla="*/ 310312 h 2659113"/>
                        <a:gd name="connsiteX4" fmla="*/ 2383856 w 2383856"/>
                        <a:gd name="connsiteY4" fmla="*/ 1327455 h 2659113"/>
                        <a:gd name="connsiteX5" fmla="*/ 1878305 w 2383856"/>
                        <a:gd name="connsiteY5" fmla="*/ 2061029 h 2659113"/>
                        <a:gd name="connsiteX6" fmla="*/ 1218625 w 2383856"/>
                        <a:gd name="connsiteY6" fmla="*/ 2652822 h 2659113"/>
                        <a:gd name="connsiteX7" fmla="*/ 435639 w 2383856"/>
                        <a:gd name="connsiteY7" fmla="*/ 2307609 h 2659113"/>
                        <a:gd name="connsiteX8" fmla="*/ 53394 w 2383856"/>
                        <a:gd name="connsiteY8" fmla="*/ 1327455 h 2659113"/>
                        <a:gd name="connsiteX0" fmla="*/ 53394 w 2383856"/>
                        <a:gd name="connsiteY0" fmla="*/ 1327455 h 2659113"/>
                        <a:gd name="connsiteX1" fmla="*/ 300004 w 2383856"/>
                        <a:gd name="connsiteY1" fmla="*/ 507577 h 2659113"/>
                        <a:gd name="connsiteX2" fmla="*/ 1218625 w 2383856"/>
                        <a:gd name="connsiteY2" fmla="*/ 2088 h 2659113"/>
                        <a:gd name="connsiteX3" fmla="*/ 1952288 w 2383856"/>
                        <a:gd name="connsiteY3" fmla="*/ 310312 h 2659113"/>
                        <a:gd name="connsiteX4" fmla="*/ 2383856 w 2383856"/>
                        <a:gd name="connsiteY4" fmla="*/ 1327455 h 2659113"/>
                        <a:gd name="connsiteX5" fmla="*/ 1878305 w 2383856"/>
                        <a:gd name="connsiteY5" fmla="*/ 2061029 h 2659113"/>
                        <a:gd name="connsiteX6" fmla="*/ 1218625 w 2383856"/>
                        <a:gd name="connsiteY6" fmla="*/ 2652822 h 2659113"/>
                        <a:gd name="connsiteX7" fmla="*/ 435639 w 2383856"/>
                        <a:gd name="connsiteY7" fmla="*/ 2307609 h 2659113"/>
                        <a:gd name="connsiteX8" fmla="*/ 53394 w 2383856"/>
                        <a:gd name="connsiteY8" fmla="*/ 1327455 h 2659113"/>
                        <a:gd name="connsiteX0" fmla="*/ 53394 w 2383856"/>
                        <a:gd name="connsiteY0" fmla="*/ 1328537 h 2660195"/>
                        <a:gd name="connsiteX1" fmla="*/ 300004 w 2383856"/>
                        <a:gd name="connsiteY1" fmla="*/ 508659 h 2660195"/>
                        <a:gd name="connsiteX2" fmla="*/ 1218625 w 2383856"/>
                        <a:gd name="connsiteY2" fmla="*/ 3170 h 2660195"/>
                        <a:gd name="connsiteX3" fmla="*/ 1952288 w 2383856"/>
                        <a:gd name="connsiteY3" fmla="*/ 311394 h 2660195"/>
                        <a:gd name="connsiteX4" fmla="*/ 2383856 w 2383856"/>
                        <a:gd name="connsiteY4" fmla="*/ 1328537 h 2660195"/>
                        <a:gd name="connsiteX5" fmla="*/ 1878305 w 2383856"/>
                        <a:gd name="connsiteY5" fmla="*/ 2062111 h 2660195"/>
                        <a:gd name="connsiteX6" fmla="*/ 1218625 w 2383856"/>
                        <a:gd name="connsiteY6" fmla="*/ 2653904 h 2660195"/>
                        <a:gd name="connsiteX7" fmla="*/ 435639 w 2383856"/>
                        <a:gd name="connsiteY7" fmla="*/ 2308691 h 2660195"/>
                        <a:gd name="connsiteX8" fmla="*/ 53394 w 2383856"/>
                        <a:gd name="connsiteY8" fmla="*/ 1328537 h 2660195"/>
                        <a:gd name="connsiteX0" fmla="*/ 53394 w 2383856"/>
                        <a:gd name="connsiteY0" fmla="*/ 1328537 h 2660195"/>
                        <a:gd name="connsiteX1" fmla="*/ 300004 w 2383856"/>
                        <a:gd name="connsiteY1" fmla="*/ 508659 h 2660195"/>
                        <a:gd name="connsiteX2" fmla="*/ 1218625 w 2383856"/>
                        <a:gd name="connsiteY2" fmla="*/ 3170 h 2660195"/>
                        <a:gd name="connsiteX3" fmla="*/ 1952288 w 2383856"/>
                        <a:gd name="connsiteY3" fmla="*/ 311394 h 2660195"/>
                        <a:gd name="connsiteX4" fmla="*/ 2383856 w 2383856"/>
                        <a:gd name="connsiteY4" fmla="*/ 1328537 h 2660195"/>
                        <a:gd name="connsiteX5" fmla="*/ 1878305 w 2383856"/>
                        <a:gd name="connsiteY5" fmla="*/ 2062111 h 2660195"/>
                        <a:gd name="connsiteX6" fmla="*/ 1218625 w 2383856"/>
                        <a:gd name="connsiteY6" fmla="*/ 2653904 h 2660195"/>
                        <a:gd name="connsiteX7" fmla="*/ 435639 w 2383856"/>
                        <a:gd name="connsiteY7" fmla="*/ 2308691 h 2660195"/>
                        <a:gd name="connsiteX8" fmla="*/ 53394 w 2383856"/>
                        <a:gd name="connsiteY8" fmla="*/ 1328537 h 2660195"/>
                        <a:gd name="connsiteX0" fmla="*/ 53394 w 2383856"/>
                        <a:gd name="connsiteY0" fmla="*/ 1443063 h 2774721"/>
                        <a:gd name="connsiteX1" fmla="*/ 300004 w 2383856"/>
                        <a:gd name="connsiteY1" fmla="*/ 623185 h 2774721"/>
                        <a:gd name="connsiteX2" fmla="*/ 793223 w 2383856"/>
                        <a:gd name="connsiteY2" fmla="*/ 31394 h 2774721"/>
                        <a:gd name="connsiteX3" fmla="*/ 1218625 w 2383856"/>
                        <a:gd name="connsiteY3" fmla="*/ 117696 h 2774721"/>
                        <a:gd name="connsiteX4" fmla="*/ 1952288 w 2383856"/>
                        <a:gd name="connsiteY4" fmla="*/ 425920 h 2774721"/>
                        <a:gd name="connsiteX5" fmla="*/ 2383856 w 2383856"/>
                        <a:gd name="connsiteY5" fmla="*/ 1443063 h 2774721"/>
                        <a:gd name="connsiteX6" fmla="*/ 1878305 w 2383856"/>
                        <a:gd name="connsiteY6" fmla="*/ 2176637 h 2774721"/>
                        <a:gd name="connsiteX7" fmla="*/ 1218625 w 2383856"/>
                        <a:gd name="connsiteY7" fmla="*/ 2768430 h 2774721"/>
                        <a:gd name="connsiteX8" fmla="*/ 435639 w 2383856"/>
                        <a:gd name="connsiteY8" fmla="*/ 2423217 h 2774721"/>
                        <a:gd name="connsiteX9" fmla="*/ 53394 w 2383856"/>
                        <a:gd name="connsiteY9" fmla="*/ 1443063 h 2774721"/>
                        <a:gd name="connsiteX0" fmla="*/ 53394 w 2383856"/>
                        <a:gd name="connsiteY0" fmla="*/ 1454371 h 2786029"/>
                        <a:gd name="connsiteX1" fmla="*/ 300004 w 2383856"/>
                        <a:gd name="connsiteY1" fmla="*/ 634493 h 2786029"/>
                        <a:gd name="connsiteX2" fmla="*/ 793223 w 2383856"/>
                        <a:gd name="connsiteY2" fmla="*/ 42702 h 2786029"/>
                        <a:gd name="connsiteX3" fmla="*/ 1465235 w 2383856"/>
                        <a:gd name="connsiteY3" fmla="*/ 79688 h 2786029"/>
                        <a:gd name="connsiteX4" fmla="*/ 1952288 w 2383856"/>
                        <a:gd name="connsiteY4" fmla="*/ 437228 h 2786029"/>
                        <a:gd name="connsiteX5" fmla="*/ 2383856 w 2383856"/>
                        <a:gd name="connsiteY5" fmla="*/ 1454371 h 2786029"/>
                        <a:gd name="connsiteX6" fmla="*/ 1878305 w 2383856"/>
                        <a:gd name="connsiteY6" fmla="*/ 2187945 h 2786029"/>
                        <a:gd name="connsiteX7" fmla="*/ 1218625 w 2383856"/>
                        <a:gd name="connsiteY7" fmla="*/ 2779738 h 2786029"/>
                        <a:gd name="connsiteX8" fmla="*/ 435639 w 2383856"/>
                        <a:gd name="connsiteY8" fmla="*/ 2434525 h 2786029"/>
                        <a:gd name="connsiteX9" fmla="*/ 53394 w 2383856"/>
                        <a:gd name="connsiteY9" fmla="*/ 1454371 h 2786029"/>
                        <a:gd name="connsiteX0" fmla="*/ 53394 w 2383856"/>
                        <a:gd name="connsiteY0" fmla="*/ 1442074 h 2773732"/>
                        <a:gd name="connsiteX1" fmla="*/ 300004 w 2383856"/>
                        <a:gd name="connsiteY1" fmla="*/ 622196 h 2773732"/>
                        <a:gd name="connsiteX2" fmla="*/ 793223 w 2383856"/>
                        <a:gd name="connsiteY2" fmla="*/ 30405 h 2773732"/>
                        <a:gd name="connsiteX3" fmla="*/ 1465235 w 2383856"/>
                        <a:gd name="connsiteY3" fmla="*/ 67391 h 2773732"/>
                        <a:gd name="connsiteX4" fmla="*/ 1952288 w 2383856"/>
                        <a:gd name="connsiteY4" fmla="*/ 424931 h 2773732"/>
                        <a:gd name="connsiteX5" fmla="*/ 2383856 w 2383856"/>
                        <a:gd name="connsiteY5" fmla="*/ 1442074 h 2773732"/>
                        <a:gd name="connsiteX6" fmla="*/ 1878305 w 2383856"/>
                        <a:gd name="connsiteY6" fmla="*/ 2175648 h 2773732"/>
                        <a:gd name="connsiteX7" fmla="*/ 1218625 w 2383856"/>
                        <a:gd name="connsiteY7" fmla="*/ 2767441 h 2773732"/>
                        <a:gd name="connsiteX8" fmla="*/ 435639 w 2383856"/>
                        <a:gd name="connsiteY8" fmla="*/ 2422228 h 2773732"/>
                        <a:gd name="connsiteX9" fmla="*/ 53394 w 2383856"/>
                        <a:gd name="connsiteY9" fmla="*/ 1442074 h 2773732"/>
                        <a:gd name="connsiteX0" fmla="*/ 53394 w 2383856"/>
                        <a:gd name="connsiteY0" fmla="*/ 1510867 h 2842525"/>
                        <a:gd name="connsiteX1" fmla="*/ 300004 w 2383856"/>
                        <a:gd name="connsiteY1" fmla="*/ 690989 h 2842525"/>
                        <a:gd name="connsiteX2" fmla="*/ 793223 w 2383856"/>
                        <a:gd name="connsiteY2" fmla="*/ 99198 h 2842525"/>
                        <a:gd name="connsiteX3" fmla="*/ 1465235 w 2383856"/>
                        <a:gd name="connsiteY3" fmla="*/ 136184 h 2842525"/>
                        <a:gd name="connsiteX4" fmla="*/ 1952288 w 2383856"/>
                        <a:gd name="connsiteY4" fmla="*/ 493724 h 2842525"/>
                        <a:gd name="connsiteX5" fmla="*/ 2383856 w 2383856"/>
                        <a:gd name="connsiteY5" fmla="*/ 1510867 h 2842525"/>
                        <a:gd name="connsiteX6" fmla="*/ 1878305 w 2383856"/>
                        <a:gd name="connsiteY6" fmla="*/ 2244441 h 2842525"/>
                        <a:gd name="connsiteX7" fmla="*/ 1218625 w 2383856"/>
                        <a:gd name="connsiteY7" fmla="*/ 2836234 h 2842525"/>
                        <a:gd name="connsiteX8" fmla="*/ 435639 w 2383856"/>
                        <a:gd name="connsiteY8" fmla="*/ 2491021 h 2842525"/>
                        <a:gd name="connsiteX9" fmla="*/ 53394 w 2383856"/>
                        <a:gd name="connsiteY9" fmla="*/ 1510867 h 2842525"/>
                        <a:gd name="connsiteX0" fmla="*/ 53394 w 2383856"/>
                        <a:gd name="connsiteY0" fmla="*/ 1510867 h 2838897"/>
                        <a:gd name="connsiteX1" fmla="*/ 300004 w 2383856"/>
                        <a:gd name="connsiteY1" fmla="*/ 690989 h 2838897"/>
                        <a:gd name="connsiteX2" fmla="*/ 793223 w 2383856"/>
                        <a:gd name="connsiteY2" fmla="*/ 99198 h 2838897"/>
                        <a:gd name="connsiteX3" fmla="*/ 1465235 w 2383856"/>
                        <a:gd name="connsiteY3" fmla="*/ 136184 h 2838897"/>
                        <a:gd name="connsiteX4" fmla="*/ 1952288 w 2383856"/>
                        <a:gd name="connsiteY4" fmla="*/ 493724 h 2838897"/>
                        <a:gd name="connsiteX5" fmla="*/ 2383856 w 2383856"/>
                        <a:gd name="connsiteY5" fmla="*/ 1510867 h 2838897"/>
                        <a:gd name="connsiteX6" fmla="*/ 2100254 w 2383856"/>
                        <a:gd name="connsiteY6" fmla="*/ 2343073 h 2838897"/>
                        <a:gd name="connsiteX7" fmla="*/ 1218625 w 2383856"/>
                        <a:gd name="connsiteY7" fmla="*/ 2836234 h 2838897"/>
                        <a:gd name="connsiteX8" fmla="*/ 435639 w 2383856"/>
                        <a:gd name="connsiteY8" fmla="*/ 2491021 h 2838897"/>
                        <a:gd name="connsiteX9" fmla="*/ 53394 w 2383856"/>
                        <a:gd name="connsiteY9" fmla="*/ 1510867 h 2838897"/>
                        <a:gd name="connsiteX0" fmla="*/ 53394 w 2383856"/>
                        <a:gd name="connsiteY0" fmla="*/ 1510867 h 2838897"/>
                        <a:gd name="connsiteX1" fmla="*/ 300004 w 2383856"/>
                        <a:gd name="connsiteY1" fmla="*/ 690989 h 2838897"/>
                        <a:gd name="connsiteX2" fmla="*/ 793223 w 2383856"/>
                        <a:gd name="connsiteY2" fmla="*/ 99198 h 2838897"/>
                        <a:gd name="connsiteX3" fmla="*/ 1465235 w 2383856"/>
                        <a:gd name="connsiteY3" fmla="*/ 136184 h 2838897"/>
                        <a:gd name="connsiteX4" fmla="*/ 1952288 w 2383856"/>
                        <a:gd name="connsiteY4" fmla="*/ 493724 h 2838897"/>
                        <a:gd name="connsiteX5" fmla="*/ 2383856 w 2383856"/>
                        <a:gd name="connsiteY5" fmla="*/ 1510867 h 2838897"/>
                        <a:gd name="connsiteX6" fmla="*/ 2100254 w 2383856"/>
                        <a:gd name="connsiteY6" fmla="*/ 2343073 h 2838897"/>
                        <a:gd name="connsiteX7" fmla="*/ 1218625 w 2383856"/>
                        <a:gd name="connsiteY7" fmla="*/ 2836234 h 2838897"/>
                        <a:gd name="connsiteX8" fmla="*/ 435639 w 2383856"/>
                        <a:gd name="connsiteY8" fmla="*/ 2491021 h 2838897"/>
                        <a:gd name="connsiteX9" fmla="*/ 53394 w 2383856"/>
                        <a:gd name="connsiteY9" fmla="*/ 1510867 h 2838897"/>
                        <a:gd name="connsiteX0" fmla="*/ 53394 w 2383856"/>
                        <a:gd name="connsiteY0" fmla="*/ 1510867 h 2841526"/>
                        <a:gd name="connsiteX1" fmla="*/ 300004 w 2383856"/>
                        <a:gd name="connsiteY1" fmla="*/ 690989 h 2841526"/>
                        <a:gd name="connsiteX2" fmla="*/ 793223 w 2383856"/>
                        <a:gd name="connsiteY2" fmla="*/ 99198 h 2841526"/>
                        <a:gd name="connsiteX3" fmla="*/ 1465235 w 2383856"/>
                        <a:gd name="connsiteY3" fmla="*/ 136184 h 2841526"/>
                        <a:gd name="connsiteX4" fmla="*/ 1952288 w 2383856"/>
                        <a:gd name="connsiteY4" fmla="*/ 493724 h 2841526"/>
                        <a:gd name="connsiteX5" fmla="*/ 2383856 w 2383856"/>
                        <a:gd name="connsiteY5" fmla="*/ 1510867 h 2841526"/>
                        <a:gd name="connsiteX6" fmla="*/ 2137245 w 2383856"/>
                        <a:gd name="connsiteY6" fmla="*/ 2269099 h 2841526"/>
                        <a:gd name="connsiteX7" fmla="*/ 1218625 w 2383856"/>
                        <a:gd name="connsiteY7" fmla="*/ 2836234 h 2841526"/>
                        <a:gd name="connsiteX8" fmla="*/ 435639 w 2383856"/>
                        <a:gd name="connsiteY8" fmla="*/ 2491021 h 2841526"/>
                        <a:gd name="connsiteX9" fmla="*/ 53394 w 2383856"/>
                        <a:gd name="connsiteY9" fmla="*/ 1510867 h 2841526"/>
                        <a:gd name="connsiteX0" fmla="*/ 53394 w 2383856"/>
                        <a:gd name="connsiteY0" fmla="*/ 1510867 h 2841526"/>
                        <a:gd name="connsiteX1" fmla="*/ 300004 w 2383856"/>
                        <a:gd name="connsiteY1" fmla="*/ 690989 h 2841526"/>
                        <a:gd name="connsiteX2" fmla="*/ 793223 w 2383856"/>
                        <a:gd name="connsiteY2" fmla="*/ 99198 h 2841526"/>
                        <a:gd name="connsiteX3" fmla="*/ 1465235 w 2383856"/>
                        <a:gd name="connsiteY3" fmla="*/ 136184 h 2841526"/>
                        <a:gd name="connsiteX4" fmla="*/ 1952288 w 2383856"/>
                        <a:gd name="connsiteY4" fmla="*/ 493724 h 2841526"/>
                        <a:gd name="connsiteX5" fmla="*/ 2383856 w 2383856"/>
                        <a:gd name="connsiteY5" fmla="*/ 1510867 h 2841526"/>
                        <a:gd name="connsiteX6" fmla="*/ 2137245 w 2383856"/>
                        <a:gd name="connsiteY6" fmla="*/ 2269099 h 2841526"/>
                        <a:gd name="connsiteX7" fmla="*/ 1218625 w 2383856"/>
                        <a:gd name="connsiteY7" fmla="*/ 2836234 h 2841526"/>
                        <a:gd name="connsiteX8" fmla="*/ 435639 w 2383856"/>
                        <a:gd name="connsiteY8" fmla="*/ 2491021 h 2841526"/>
                        <a:gd name="connsiteX9" fmla="*/ 53394 w 2383856"/>
                        <a:gd name="connsiteY9" fmla="*/ 1510867 h 2841526"/>
                        <a:gd name="connsiteX0" fmla="*/ 53394 w 2465748"/>
                        <a:gd name="connsiteY0" fmla="*/ 1510867 h 2841526"/>
                        <a:gd name="connsiteX1" fmla="*/ 300004 w 2465748"/>
                        <a:gd name="connsiteY1" fmla="*/ 690989 h 2841526"/>
                        <a:gd name="connsiteX2" fmla="*/ 793223 w 2465748"/>
                        <a:gd name="connsiteY2" fmla="*/ 99198 h 2841526"/>
                        <a:gd name="connsiteX3" fmla="*/ 1465235 w 2465748"/>
                        <a:gd name="connsiteY3" fmla="*/ 136184 h 2841526"/>
                        <a:gd name="connsiteX4" fmla="*/ 1952288 w 2465748"/>
                        <a:gd name="connsiteY4" fmla="*/ 493724 h 2841526"/>
                        <a:gd name="connsiteX5" fmla="*/ 2383856 w 2465748"/>
                        <a:gd name="connsiteY5" fmla="*/ 1510867 h 2841526"/>
                        <a:gd name="connsiteX6" fmla="*/ 2137245 w 2465748"/>
                        <a:gd name="connsiteY6" fmla="*/ 2269099 h 2841526"/>
                        <a:gd name="connsiteX7" fmla="*/ 1218625 w 2465748"/>
                        <a:gd name="connsiteY7" fmla="*/ 2836234 h 2841526"/>
                        <a:gd name="connsiteX8" fmla="*/ 435639 w 2465748"/>
                        <a:gd name="connsiteY8" fmla="*/ 2491021 h 2841526"/>
                        <a:gd name="connsiteX9" fmla="*/ 53394 w 2465748"/>
                        <a:gd name="connsiteY9" fmla="*/ 1510867 h 2841526"/>
                        <a:gd name="connsiteX0" fmla="*/ 53394 w 2407359"/>
                        <a:gd name="connsiteY0" fmla="*/ 1510867 h 2841526"/>
                        <a:gd name="connsiteX1" fmla="*/ 300004 w 2407359"/>
                        <a:gd name="connsiteY1" fmla="*/ 690989 h 2841526"/>
                        <a:gd name="connsiteX2" fmla="*/ 793223 w 2407359"/>
                        <a:gd name="connsiteY2" fmla="*/ 99198 h 2841526"/>
                        <a:gd name="connsiteX3" fmla="*/ 1465235 w 2407359"/>
                        <a:gd name="connsiteY3" fmla="*/ 136184 h 2841526"/>
                        <a:gd name="connsiteX4" fmla="*/ 1952288 w 2407359"/>
                        <a:gd name="connsiteY4" fmla="*/ 493724 h 2841526"/>
                        <a:gd name="connsiteX5" fmla="*/ 2383856 w 2407359"/>
                        <a:gd name="connsiteY5" fmla="*/ 1510867 h 2841526"/>
                        <a:gd name="connsiteX6" fmla="*/ 2013940 w 2407359"/>
                        <a:gd name="connsiteY6" fmla="*/ 2269099 h 2841526"/>
                        <a:gd name="connsiteX7" fmla="*/ 1218625 w 2407359"/>
                        <a:gd name="connsiteY7" fmla="*/ 2836234 h 2841526"/>
                        <a:gd name="connsiteX8" fmla="*/ 435639 w 2407359"/>
                        <a:gd name="connsiteY8" fmla="*/ 2491021 h 2841526"/>
                        <a:gd name="connsiteX9" fmla="*/ 53394 w 2407359"/>
                        <a:gd name="connsiteY9" fmla="*/ 1510867 h 2841526"/>
                        <a:gd name="connsiteX0" fmla="*/ 53394 w 2407359"/>
                        <a:gd name="connsiteY0" fmla="*/ 1510867 h 2841526"/>
                        <a:gd name="connsiteX1" fmla="*/ 300004 w 2407359"/>
                        <a:gd name="connsiteY1" fmla="*/ 690989 h 2841526"/>
                        <a:gd name="connsiteX2" fmla="*/ 793223 w 2407359"/>
                        <a:gd name="connsiteY2" fmla="*/ 99198 h 2841526"/>
                        <a:gd name="connsiteX3" fmla="*/ 1465235 w 2407359"/>
                        <a:gd name="connsiteY3" fmla="*/ 136184 h 2841526"/>
                        <a:gd name="connsiteX4" fmla="*/ 1952288 w 2407359"/>
                        <a:gd name="connsiteY4" fmla="*/ 493724 h 2841526"/>
                        <a:gd name="connsiteX5" fmla="*/ 2383856 w 2407359"/>
                        <a:gd name="connsiteY5" fmla="*/ 1510867 h 2841526"/>
                        <a:gd name="connsiteX6" fmla="*/ 2013940 w 2407359"/>
                        <a:gd name="connsiteY6" fmla="*/ 2269099 h 2841526"/>
                        <a:gd name="connsiteX7" fmla="*/ 1218625 w 2407359"/>
                        <a:gd name="connsiteY7" fmla="*/ 2836234 h 2841526"/>
                        <a:gd name="connsiteX8" fmla="*/ 435639 w 2407359"/>
                        <a:gd name="connsiteY8" fmla="*/ 2491021 h 2841526"/>
                        <a:gd name="connsiteX9" fmla="*/ 53394 w 2407359"/>
                        <a:gd name="connsiteY9" fmla="*/ 1510867 h 2841526"/>
                        <a:gd name="connsiteX0" fmla="*/ 207 w 2354172"/>
                        <a:gd name="connsiteY0" fmla="*/ 1510867 h 2836964"/>
                        <a:gd name="connsiteX1" fmla="*/ 246817 w 2354172"/>
                        <a:gd name="connsiteY1" fmla="*/ 690989 h 2836964"/>
                        <a:gd name="connsiteX2" fmla="*/ 740036 w 2354172"/>
                        <a:gd name="connsiteY2" fmla="*/ 99198 h 2836964"/>
                        <a:gd name="connsiteX3" fmla="*/ 1412048 w 2354172"/>
                        <a:gd name="connsiteY3" fmla="*/ 136184 h 2836964"/>
                        <a:gd name="connsiteX4" fmla="*/ 1899101 w 2354172"/>
                        <a:gd name="connsiteY4" fmla="*/ 493724 h 2836964"/>
                        <a:gd name="connsiteX5" fmla="*/ 2330669 w 2354172"/>
                        <a:gd name="connsiteY5" fmla="*/ 1510867 h 2836964"/>
                        <a:gd name="connsiteX6" fmla="*/ 1960753 w 2354172"/>
                        <a:gd name="connsiteY6" fmla="*/ 2269099 h 2836964"/>
                        <a:gd name="connsiteX7" fmla="*/ 1165438 w 2354172"/>
                        <a:gd name="connsiteY7" fmla="*/ 2836234 h 2836964"/>
                        <a:gd name="connsiteX8" fmla="*/ 271478 w 2354172"/>
                        <a:gd name="connsiteY8" fmla="*/ 2367731 h 2836964"/>
                        <a:gd name="connsiteX9" fmla="*/ 207 w 2354172"/>
                        <a:gd name="connsiteY9" fmla="*/ 1510867 h 2836964"/>
                        <a:gd name="connsiteX0" fmla="*/ 133538 w 2487503"/>
                        <a:gd name="connsiteY0" fmla="*/ 1510867 h 2836964"/>
                        <a:gd name="connsiteX1" fmla="*/ 380148 w 2487503"/>
                        <a:gd name="connsiteY1" fmla="*/ 690989 h 2836964"/>
                        <a:gd name="connsiteX2" fmla="*/ 873367 w 2487503"/>
                        <a:gd name="connsiteY2" fmla="*/ 99198 h 2836964"/>
                        <a:gd name="connsiteX3" fmla="*/ 1545379 w 2487503"/>
                        <a:gd name="connsiteY3" fmla="*/ 136184 h 2836964"/>
                        <a:gd name="connsiteX4" fmla="*/ 2032432 w 2487503"/>
                        <a:gd name="connsiteY4" fmla="*/ 493724 h 2836964"/>
                        <a:gd name="connsiteX5" fmla="*/ 2464000 w 2487503"/>
                        <a:gd name="connsiteY5" fmla="*/ 1510867 h 2836964"/>
                        <a:gd name="connsiteX6" fmla="*/ 2094084 w 2487503"/>
                        <a:gd name="connsiteY6" fmla="*/ 2269099 h 2836964"/>
                        <a:gd name="connsiteX7" fmla="*/ 1298769 w 2487503"/>
                        <a:gd name="connsiteY7" fmla="*/ 2836234 h 2836964"/>
                        <a:gd name="connsiteX8" fmla="*/ 404809 w 2487503"/>
                        <a:gd name="connsiteY8" fmla="*/ 2367731 h 2836964"/>
                        <a:gd name="connsiteX9" fmla="*/ 133538 w 2487503"/>
                        <a:gd name="connsiteY9" fmla="*/ 1510867 h 2836964"/>
                        <a:gd name="connsiteX0" fmla="*/ 133538 w 2487503"/>
                        <a:gd name="connsiteY0" fmla="*/ 1510867 h 2836906"/>
                        <a:gd name="connsiteX1" fmla="*/ 380148 w 2487503"/>
                        <a:gd name="connsiteY1" fmla="*/ 690989 h 2836906"/>
                        <a:gd name="connsiteX2" fmla="*/ 873367 w 2487503"/>
                        <a:gd name="connsiteY2" fmla="*/ 99198 h 2836906"/>
                        <a:gd name="connsiteX3" fmla="*/ 1545379 w 2487503"/>
                        <a:gd name="connsiteY3" fmla="*/ 136184 h 2836906"/>
                        <a:gd name="connsiteX4" fmla="*/ 2032432 w 2487503"/>
                        <a:gd name="connsiteY4" fmla="*/ 493724 h 2836906"/>
                        <a:gd name="connsiteX5" fmla="*/ 2464000 w 2487503"/>
                        <a:gd name="connsiteY5" fmla="*/ 1510867 h 2836906"/>
                        <a:gd name="connsiteX6" fmla="*/ 2094084 w 2487503"/>
                        <a:gd name="connsiteY6" fmla="*/ 2269099 h 2836906"/>
                        <a:gd name="connsiteX7" fmla="*/ 1298769 w 2487503"/>
                        <a:gd name="connsiteY7" fmla="*/ 2836234 h 2836906"/>
                        <a:gd name="connsiteX8" fmla="*/ 404809 w 2487503"/>
                        <a:gd name="connsiteY8" fmla="*/ 2367731 h 2836906"/>
                        <a:gd name="connsiteX9" fmla="*/ 133538 w 2487503"/>
                        <a:gd name="connsiteY9" fmla="*/ 1510867 h 2836906"/>
                        <a:gd name="connsiteX0" fmla="*/ 133538 w 2487503"/>
                        <a:gd name="connsiteY0" fmla="*/ 1510867 h 2842072"/>
                        <a:gd name="connsiteX1" fmla="*/ 380148 w 2487503"/>
                        <a:gd name="connsiteY1" fmla="*/ 690989 h 2842072"/>
                        <a:gd name="connsiteX2" fmla="*/ 873367 w 2487503"/>
                        <a:gd name="connsiteY2" fmla="*/ 99198 h 2842072"/>
                        <a:gd name="connsiteX3" fmla="*/ 1545379 w 2487503"/>
                        <a:gd name="connsiteY3" fmla="*/ 136184 h 2842072"/>
                        <a:gd name="connsiteX4" fmla="*/ 2032432 w 2487503"/>
                        <a:gd name="connsiteY4" fmla="*/ 493724 h 2842072"/>
                        <a:gd name="connsiteX5" fmla="*/ 2464000 w 2487503"/>
                        <a:gd name="connsiteY5" fmla="*/ 1510867 h 2842072"/>
                        <a:gd name="connsiteX6" fmla="*/ 2094084 w 2487503"/>
                        <a:gd name="connsiteY6" fmla="*/ 2269099 h 2842072"/>
                        <a:gd name="connsiteX7" fmla="*/ 1298769 w 2487503"/>
                        <a:gd name="connsiteY7" fmla="*/ 2836234 h 2842072"/>
                        <a:gd name="connsiteX8" fmla="*/ 404809 w 2487503"/>
                        <a:gd name="connsiteY8" fmla="*/ 2367731 h 2842072"/>
                        <a:gd name="connsiteX9" fmla="*/ 133538 w 2487503"/>
                        <a:gd name="connsiteY9" fmla="*/ 1510867 h 2842072"/>
                        <a:gd name="connsiteX0" fmla="*/ 133538 w 2487503"/>
                        <a:gd name="connsiteY0" fmla="*/ 1510867 h 2915076"/>
                        <a:gd name="connsiteX1" fmla="*/ 380148 w 2487503"/>
                        <a:gd name="connsiteY1" fmla="*/ 690989 h 2915076"/>
                        <a:gd name="connsiteX2" fmla="*/ 873367 w 2487503"/>
                        <a:gd name="connsiteY2" fmla="*/ 99198 h 2915076"/>
                        <a:gd name="connsiteX3" fmla="*/ 1545379 w 2487503"/>
                        <a:gd name="connsiteY3" fmla="*/ 136184 h 2915076"/>
                        <a:gd name="connsiteX4" fmla="*/ 2032432 w 2487503"/>
                        <a:gd name="connsiteY4" fmla="*/ 493724 h 2915076"/>
                        <a:gd name="connsiteX5" fmla="*/ 2464000 w 2487503"/>
                        <a:gd name="connsiteY5" fmla="*/ 1510867 h 2915076"/>
                        <a:gd name="connsiteX6" fmla="*/ 2094084 w 2487503"/>
                        <a:gd name="connsiteY6" fmla="*/ 2269099 h 2915076"/>
                        <a:gd name="connsiteX7" fmla="*/ 1274108 w 2487503"/>
                        <a:gd name="connsiteY7" fmla="*/ 2910208 h 2915076"/>
                        <a:gd name="connsiteX8" fmla="*/ 404809 w 2487503"/>
                        <a:gd name="connsiteY8" fmla="*/ 2367731 h 2915076"/>
                        <a:gd name="connsiteX9" fmla="*/ 133538 w 2487503"/>
                        <a:gd name="connsiteY9" fmla="*/ 1510867 h 2915076"/>
                        <a:gd name="connsiteX0" fmla="*/ 133538 w 2487503"/>
                        <a:gd name="connsiteY0" fmla="*/ 1510867 h 2910298"/>
                        <a:gd name="connsiteX1" fmla="*/ 380148 w 2487503"/>
                        <a:gd name="connsiteY1" fmla="*/ 690989 h 2910298"/>
                        <a:gd name="connsiteX2" fmla="*/ 873367 w 2487503"/>
                        <a:gd name="connsiteY2" fmla="*/ 99198 h 2910298"/>
                        <a:gd name="connsiteX3" fmla="*/ 1545379 w 2487503"/>
                        <a:gd name="connsiteY3" fmla="*/ 136184 h 2910298"/>
                        <a:gd name="connsiteX4" fmla="*/ 2032432 w 2487503"/>
                        <a:gd name="connsiteY4" fmla="*/ 493724 h 2910298"/>
                        <a:gd name="connsiteX5" fmla="*/ 2464000 w 2487503"/>
                        <a:gd name="connsiteY5" fmla="*/ 1510867 h 2910298"/>
                        <a:gd name="connsiteX6" fmla="*/ 2094084 w 2487503"/>
                        <a:gd name="connsiteY6" fmla="*/ 2269099 h 2910298"/>
                        <a:gd name="connsiteX7" fmla="*/ 1274108 w 2487503"/>
                        <a:gd name="connsiteY7" fmla="*/ 2910208 h 2910298"/>
                        <a:gd name="connsiteX8" fmla="*/ 404809 w 2487503"/>
                        <a:gd name="connsiteY8" fmla="*/ 2367731 h 2910298"/>
                        <a:gd name="connsiteX9" fmla="*/ 133538 w 2487503"/>
                        <a:gd name="connsiteY9" fmla="*/ 1510867 h 2910298"/>
                        <a:gd name="connsiteX0" fmla="*/ 133538 w 2487503"/>
                        <a:gd name="connsiteY0" fmla="*/ 1510867 h 2910298"/>
                        <a:gd name="connsiteX1" fmla="*/ 380148 w 2487503"/>
                        <a:gd name="connsiteY1" fmla="*/ 690989 h 2910298"/>
                        <a:gd name="connsiteX2" fmla="*/ 873367 w 2487503"/>
                        <a:gd name="connsiteY2" fmla="*/ 99198 h 2910298"/>
                        <a:gd name="connsiteX3" fmla="*/ 1545379 w 2487503"/>
                        <a:gd name="connsiteY3" fmla="*/ 136184 h 2910298"/>
                        <a:gd name="connsiteX4" fmla="*/ 2032432 w 2487503"/>
                        <a:gd name="connsiteY4" fmla="*/ 493724 h 2910298"/>
                        <a:gd name="connsiteX5" fmla="*/ 2464000 w 2487503"/>
                        <a:gd name="connsiteY5" fmla="*/ 1510867 h 2910298"/>
                        <a:gd name="connsiteX6" fmla="*/ 2094084 w 2487503"/>
                        <a:gd name="connsiteY6" fmla="*/ 2269099 h 2910298"/>
                        <a:gd name="connsiteX7" fmla="*/ 1274108 w 2487503"/>
                        <a:gd name="connsiteY7" fmla="*/ 2910208 h 2910298"/>
                        <a:gd name="connsiteX8" fmla="*/ 404809 w 2487503"/>
                        <a:gd name="connsiteY8" fmla="*/ 2367731 h 2910298"/>
                        <a:gd name="connsiteX9" fmla="*/ 133538 w 2487503"/>
                        <a:gd name="connsiteY9" fmla="*/ 1510867 h 2910298"/>
                        <a:gd name="connsiteX0" fmla="*/ 133538 w 2487503"/>
                        <a:gd name="connsiteY0" fmla="*/ 1510867 h 2910298"/>
                        <a:gd name="connsiteX1" fmla="*/ 380148 w 2487503"/>
                        <a:gd name="connsiteY1" fmla="*/ 690989 h 2910298"/>
                        <a:gd name="connsiteX2" fmla="*/ 873367 w 2487503"/>
                        <a:gd name="connsiteY2" fmla="*/ 99198 h 2910298"/>
                        <a:gd name="connsiteX3" fmla="*/ 1545379 w 2487503"/>
                        <a:gd name="connsiteY3" fmla="*/ 136184 h 2910298"/>
                        <a:gd name="connsiteX4" fmla="*/ 2032432 w 2487503"/>
                        <a:gd name="connsiteY4" fmla="*/ 493724 h 2910298"/>
                        <a:gd name="connsiteX5" fmla="*/ 2464000 w 2487503"/>
                        <a:gd name="connsiteY5" fmla="*/ 1510867 h 2910298"/>
                        <a:gd name="connsiteX6" fmla="*/ 2094084 w 2487503"/>
                        <a:gd name="connsiteY6" fmla="*/ 2269099 h 2910298"/>
                        <a:gd name="connsiteX7" fmla="*/ 1274108 w 2487503"/>
                        <a:gd name="connsiteY7" fmla="*/ 2910208 h 2910298"/>
                        <a:gd name="connsiteX8" fmla="*/ 404809 w 2487503"/>
                        <a:gd name="connsiteY8" fmla="*/ 2367731 h 2910298"/>
                        <a:gd name="connsiteX9" fmla="*/ 133538 w 2487503"/>
                        <a:gd name="connsiteY9" fmla="*/ 1510867 h 2910298"/>
                        <a:gd name="connsiteX0" fmla="*/ 133538 w 2487503"/>
                        <a:gd name="connsiteY0" fmla="*/ 1510867 h 2910298"/>
                        <a:gd name="connsiteX1" fmla="*/ 380148 w 2487503"/>
                        <a:gd name="connsiteY1" fmla="*/ 690989 h 2910298"/>
                        <a:gd name="connsiteX2" fmla="*/ 873367 w 2487503"/>
                        <a:gd name="connsiteY2" fmla="*/ 99198 h 2910298"/>
                        <a:gd name="connsiteX3" fmla="*/ 1545379 w 2487503"/>
                        <a:gd name="connsiteY3" fmla="*/ 136184 h 2910298"/>
                        <a:gd name="connsiteX4" fmla="*/ 2032432 w 2487503"/>
                        <a:gd name="connsiteY4" fmla="*/ 493724 h 2910298"/>
                        <a:gd name="connsiteX5" fmla="*/ 2464000 w 2487503"/>
                        <a:gd name="connsiteY5" fmla="*/ 1510867 h 2910298"/>
                        <a:gd name="connsiteX6" fmla="*/ 2094084 w 2487503"/>
                        <a:gd name="connsiteY6" fmla="*/ 2269099 h 2910298"/>
                        <a:gd name="connsiteX7" fmla="*/ 1274108 w 2487503"/>
                        <a:gd name="connsiteY7" fmla="*/ 2910208 h 2910298"/>
                        <a:gd name="connsiteX8" fmla="*/ 404809 w 2487503"/>
                        <a:gd name="connsiteY8" fmla="*/ 2367731 h 2910298"/>
                        <a:gd name="connsiteX9" fmla="*/ 133538 w 2487503"/>
                        <a:gd name="connsiteY9" fmla="*/ 1510867 h 2910298"/>
                        <a:gd name="connsiteX0" fmla="*/ 133538 w 2487503"/>
                        <a:gd name="connsiteY0" fmla="*/ 1510867 h 2910298"/>
                        <a:gd name="connsiteX1" fmla="*/ 380148 w 2487503"/>
                        <a:gd name="connsiteY1" fmla="*/ 690989 h 2910298"/>
                        <a:gd name="connsiteX2" fmla="*/ 873367 w 2487503"/>
                        <a:gd name="connsiteY2" fmla="*/ 99198 h 2910298"/>
                        <a:gd name="connsiteX3" fmla="*/ 1545379 w 2487503"/>
                        <a:gd name="connsiteY3" fmla="*/ 136184 h 2910298"/>
                        <a:gd name="connsiteX4" fmla="*/ 2032432 w 2487503"/>
                        <a:gd name="connsiteY4" fmla="*/ 493724 h 2910298"/>
                        <a:gd name="connsiteX5" fmla="*/ 2464000 w 2487503"/>
                        <a:gd name="connsiteY5" fmla="*/ 1510867 h 2910298"/>
                        <a:gd name="connsiteX6" fmla="*/ 2094084 w 2487503"/>
                        <a:gd name="connsiteY6" fmla="*/ 2269099 h 2910298"/>
                        <a:gd name="connsiteX7" fmla="*/ 1274108 w 2487503"/>
                        <a:gd name="connsiteY7" fmla="*/ 2910208 h 2910298"/>
                        <a:gd name="connsiteX8" fmla="*/ 404809 w 2487503"/>
                        <a:gd name="connsiteY8" fmla="*/ 2367731 h 2910298"/>
                        <a:gd name="connsiteX9" fmla="*/ 133538 w 2487503"/>
                        <a:gd name="connsiteY9" fmla="*/ 1510867 h 2910298"/>
                        <a:gd name="connsiteX0" fmla="*/ 133538 w 2487503"/>
                        <a:gd name="connsiteY0" fmla="*/ 1439070 h 2838501"/>
                        <a:gd name="connsiteX1" fmla="*/ 380148 w 2487503"/>
                        <a:gd name="connsiteY1" fmla="*/ 619192 h 2838501"/>
                        <a:gd name="connsiteX2" fmla="*/ 873367 w 2487503"/>
                        <a:gd name="connsiteY2" fmla="*/ 27401 h 2838501"/>
                        <a:gd name="connsiteX3" fmla="*/ 1193960 w 2487503"/>
                        <a:gd name="connsiteY3" fmla="*/ 212334 h 2838501"/>
                        <a:gd name="connsiteX4" fmla="*/ 1545379 w 2487503"/>
                        <a:gd name="connsiteY4" fmla="*/ 64387 h 2838501"/>
                        <a:gd name="connsiteX5" fmla="*/ 2032432 w 2487503"/>
                        <a:gd name="connsiteY5" fmla="*/ 421927 h 2838501"/>
                        <a:gd name="connsiteX6" fmla="*/ 2464000 w 2487503"/>
                        <a:gd name="connsiteY6" fmla="*/ 1439070 h 2838501"/>
                        <a:gd name="connsiteX7" fmla="*/ 2094084 w 2487503"/>
                        <a:gd name="connsiteY7" fmla="*/ 2197302 h 2838501"/>
                        <a:gd name="connsiteX8" fmla="*/ 1274108 w 2487503"/>
                        <a:gd name="connsiteY8" fmla="*/ 2838411 h 2838501"/>
                        <a:gd name="connsiteX9" fmla="*/ 404809 w 2487503"/>
                        <a:gd name="connsiteY9" fmla="*/ 2295934 h 2838501"/>
                        <a:gd name="connsiteX10" fmla="*/ 133538 w 2487503"/>
                        <a:gd name="connsiteY10" fmla="*/ 1439070 h 2838501"/>
                        <a:gd name="connsiteX0" fmla="*/ 133538 w 2487503"/>
                        <a:gd name="connsiteY0" fmla="*/ 1609245 h 3008676"/>
                        <a:gd name="connsiteX1" fmla="*/ 380148 w 2487503"/>
                        <a:gd name="connsiteY1" fmla="*/ 789367 h 3008676"/>
                        <a:gd name="connsiteX2" fmla="*/ 873367 w 2487503"/>
                        <a:gd name="connsiteY2" fmla="*/ 197576 h 3008676"/>
                        <a:gd name="connsiteX3" fmla="*/ 1193960 w 2487503"/>
                        <a:gd name="connsiteY3" fmla="*/ 310 h 3008676"/>
                        <a:gd name="connsiteX4" fmla="*/ 1545379 w 2487503"/>
                        <a:gd name="connsiteY4" fmla="*/ 234562 h 3008676"/>
                        <a:gd name="connsiteX5" fmla="*/ 2032432 w 2487503"/>
                        <a:gd name="connsiteY5" fmla="*/ 592102 h 3008676"/>
                        <a:gd name="connsiteX6" fmla="*/ 2464000 w 2487503"/>
                        <a:gd name="connsiteY6" fmla="*/ 1609245 h 3008676"/>
                        <a:gd name="connsiteX7" fmla="*/ 2094084 w 2487503"/>
                        <a:gd name="connsiteY7" fmla="*/ 2367477 h 3008676"/>
                        <a:gd name="connsiteX8" fmla="*/ 1274108 w 2487503"/>
                        <a:gd name="connsiteY8" fmla="*/ 3008586 h 3008676"/>
                        <a:gd name="connsiteX9" fmla="*/ 404809 w 2487503"/>
                        <a:gd name="connsiteY9" fmla="*/ 2466109 h 3008676"/>
                        <a:gd name="connsiteX10" fmla="*/ 133538 w 2487503"/>
                        <a:gd name="connsiteY10" fmla="*/ 1609245 h 3008676"/>
                        <a:gd name="connsiteX0" fmla="*/ 133538 w 2487503"/>
                        <a:gd name="connsiteY0" fmla="*/ 1609049 h 3008480"/>
                        <a:gd name="connsiteX1" fmla="*/ 380148 w 2487503"/>
                        <a:gd name="connsiteY1" fmla="*/ 789171 h 3008480"/>
                        <a:gd name="connsiteX2" fmla="*/ 984341 w 2487503"/>
                        <a:gd name="connsiteY2" fmla="*/ 357657 h 3008480"/>
                        <a:gd name="connsiteX3" fmla="*/ 1193960 w 2487503"/>
                        <a:gd name="connsiteY3" fmla="*/ 114 h 3008480"/>
                        <a:gd name="connsiteX4" fmla="*/ 1545379 w 2487503"/>
                        <a:gd name="connsiteY4" fmla="*/ 234366 h 3008480"/>
                        <a:gd name="connsiteX5" fmla="*/ 2032432 w 2487503"/>
                        <a:gd name="connsiteY5" fmla="*/ 591906 h 3008480"/>
                        <a:gd name="connsiteX6" fmla="*/ 2464000 w 2487503"/>
                        <a:gd name="connsiteY6" fmla="*/ 1609049 h 3008480"/>
                        <a:gd name="connsiteX7" fmla="*/ 2094084 w 2487503"/>
                        <a:gd name="connsiteY7" fmla="*/ 2367281 h 3008480"/>
                        <a:gd name="connsiteX8" fmla="*/ 1274108 w 2487503"/>
                        <a:gd name="connsiteY8" fmla="*/ 3008390 h 3008480"/>
                        <a:gd name="connsiteX9" fmla="*/ 404809 w 2487503"/>
                        <a:gd name="connsiteY9" fmla="*/ 2465913 h 3008480"/>
                        <a:gd name="connsiteX10" fmla="*/ 133538 w 2487503"/>
                        <a:gd name="connsiteY10" fmla="*/ 1609049 h 3008480"/>
                        <a:gd name="connsiteX0" fmla="*/ 133538 w 2487503"/>
                        <a:gd name="connsiteY0" fmla="*/ 1609049 h 3008480"/>
                        <a:gd name="connsiteX1" fmla="*/ 380148 w 2487503"/>
                        <a:gd name="connsiteY1" fmla="*/ 789171 h 3008480"/>
                        <a:gd name="connsiteX2" fmla="*/ 984341 w 2487503"/>
                        <a:gd name="connsiteY2" fmla="*/ 357657 h 3008480"/>
                        <a:gd name="connsiteX3" fmla="*/ 1193960 w 2487503"/>
                        <a:gd name="connsiteY3" fmla="*/ 114 h 3008480"/>
                        <a:gd name="connsiteX4" fmla="*/ 1471396 w 2487503"/>
                        <a:gd name="connsiteY4" fmla="*/ 296011 h 3008480"/>
                        <a:gd name="connsiteX5" fmla="*/ 2032432 w 2487503"/>
                        <a:gd name="connsiteY5" fmla="*/ 591906 h 3008480"/>
                        <a:gd name="connsiteX6" fmla="*/ 2464000 w 2487503"/>
                        <a:gd name="connsiteY6" fmla="*/ 1609049 h 3008480"/>
                        <a:gd name="connsiteX7" fmla="*/ 2094084 w 2487503"/>
                        <a:gd name="connsiteY7" fmla="*/ 2367281 h 3008480"/>
                        <a:gd name="connsiteX8" fmla="*/ 1274108 w 2487503"/>
                        <a:gd name="connsiteY8" fmla="*/ 3008390 h 3008480"/>
                        <a:gd name="connsiteX9" fmla="*/ 404809 w 2487503"/>
                        <a:gd name="connsiteY9" fmla="*/ 2465913 h 3008480"/>
                        <a:gd name="connsiteX10" fmla="*/ 133538 w 2487503"/>
                        <a:gd name="connsiteY10" fmla="*/ 1609049 h 3008480"/>
                        <a:gd name="connsiteX0" fmla="*/ 133538 w 2487503"/>
                        <a:gd name="connsiteY0" fmla="*/ 1609049 h 3008480"/>
                        <a:gd name="connsiteX1" fmla="*/ 380148 w 2487503"/>
                        <a:gd name="connsiteY1" fmla="*/ 789171 h 3008480"/>
                        <a:gd name="connsiteX2" fmla="*/ 984341 w 2487503"/>
                        <a:gd name="connsiteY2" fmla="*/ 357657 h 3008480"/>
                        <a:gd name="connsiteX3" fmla="*/ 1193960 w 2487503"/>
                        <a:gd name="connsiteY3" fmla="*/ 114 h 3008480"/>
                        <a:gd name="connsiteX4" fmla="*/ 1607031 w 2487503"/>
                        <a:gd name="connsiteY4" fmla="*/ 172721 h 3008480"/>
                        <a:gd name="connsiteX5" fmla="*/ 2032432 w 2487503"/>
                        <a:gd name="connsiteY5" fmla="*/ 591906 h 3008480"/>
                        <a:gd name="connsiteX6" fmla="*/ 2464000 w 2487503"/>
                        <a:gd name="connsiteY6" fmla="*/ 1609049 h 3008480"/>
                        <a:gd name="connsiteX7" fmla="*/ 2094084 w 2487503"/>
                        <a:gd name="connsiteY7" fmla="*/ 2367281 h 3008480"/>
                        <a:gd name="connsiteX8" fmla="*/ 1274108 w 2487503"/>
                        <a:gd name="connsiteY8" fmla="*/ 3008390 h 3008480"/>
                        <a:gd name="connsiteX9" fmla="*/ 404809 w 2487503"/>
                        <a:gd name="connsiteY9" fmla="*/ 2465913 h 3008480"/>
                        <a:gd name="connsiteX10" fmla="*/ 133538 w 2487503"/>
                        <a:gd name="connsiteY10" fmla="*/ 1609049 h 3008480"/>
                        <a:gd name="connsiteX0" fmla="*/ 133538 w 2487503"/>
                        <a:gd name="connsiteY0" fmla="*/ 1610878 h 3010309"/>
                        <a:gd name="connsiteX1" fmla="*/ 380148 w 2487503"/>
                        <a:gd name="connsiteY1" fmla="*/ 791000 h 3010309"/>
                        <a:gd name="connsiteX2" fmla="*/ 984341 w 2487503"/>
                        <a:gd name="connsiteY2" fmla="*/ 359486 h 3010309"/>
                        <a:gd name="connsiteX3" fmla="*/ 1193960 w 2487503"/>
                        <a:gd name="connsiteY3" fmla="*/ 1943 h 3010309"/>
                        <a:gd name="connsiteX4" fmla="*/ 1607031 w 2487503"/>
                        <a:gd name="connsiteY4" fmla="*/ 174550 h 3010309"/>
                        <a:gd name="connsiteX5" fmla="*/ 2032432 w 2487503"/>
                        <a:gd name="connsiteY5" fmla="*/ 593735 h 3010309"/>
                        <a:gd name="connsiteX6" fmla="*/ 2464000 w 2487503"/>
                        <a:gd name="connsiteY6" fmla="*/ 1610878 h 3010309"/>
                        <a:gd name="connsiteX7" fmla="*/ 2094084 w 2487503"/>
                        <a:gd name="connsiteY7" fmla="*/ 2369110 h 3010309"/>
                        <a:gd name="connsiteX8" fmla="*/ 1274108 w 2487503"/>
                        <a:gd name="connsiteY8" fmla="*/ 3010219 h 3010309"/>
                        <a:gd name="connsiteX9" fmla="*/ 404809 w 2487503"/>
                        <a:gd name="connsiteY9" fmla="*/ 2467742 h 3010309"/>
                        <a:gd name="connsiteX10" fmla="*/ 133538 w 2487503"/>
                        <a:gd name="connsiteY10" fmla="*/ 1610878 h 3010309"/>
                        <a:gd name="connsiteX0" fmla="*/ 133538 w 2487503"/>
                        <a:gd name="connsiteY0" fmla="*/ 1610878 h 3010309"/>
                        <a:gd name="connsiteX1" fmla="*/ 380148 w 2487503"/>
                        <a:gd name="connsiteY1" fmla="*/ 791000 h 3010309"/>
                        <a:gd name="connsiteX2" fmla="*/ 984341 w 2487503"/>
                        <a:gd name="connsiteY2" fmla="*/ 359486 h 3010309"/>
                        <a:gd name="connsiteX3" fmla="*/ 1193960 w 2487503"/>
                        <a:gd name="connsiteY3" fmla="*/ 1943 h 3010309"/>
                        <a:gd name="connsiteX4" fmla="*/ 1607031 w 2487503"/>
                        <a:gd name="connsiteY4" fmla="*/ 174550 h 3010309"/>
                        <a:gd name="connsiteX5" fmla="*/ 2032432 w 2487503"/>
                        <a:gd name="connsiteY5" fmla="*/ 593735 h 3010309"/>
                        <a:gd name="connsiteX6" fmla="*/ 2464000 w 2487503"/>
                        <a:gd name="connsiteY6" fmla="*/ 1610878 h 3010309"/>
                        <a:gd name="connsiteX7" fmla="*/ 2094084 w 2487503"/>
                        <a:gd name="connsiteY7" fmla="*/ 2369110 h 3010309"/>
                        <a:gd name="connsiteX8" fmla="*/ 1274108 w 2487503"/>
                        <a:gd name="connsiteY8" fmla="*/ 3010219 h 3010309"/>
                        <a:gd name="connsiteX9" fmla="*/ 404809 w 2487503"/>
                        <a:gd name="connsiteY9" fmla="*/ 2467742 h 3010309"/>
                        <a:gd name="connsiteX10" fmla="*/ 133538 w 2487503"/>
                        <a:gd name="connsiteY10" fmla="*/ 1610878 h 3010309"/>
                        <a:gd name="connsiteX0" fmla="*/ 133538 w 2487503"/>
                        <a:gd name="connsiteY0" fmla="*/ 1610878 h 3010309"/>
                        <a:gd name="connsiteX1" fmla="*/ 380148 w 2487503"/>
                        <a:gd name="connsiteY1" fmla="*/ 791000 h 3010309"/>
                        <a:gd name="connsiteX2" fmla="*/ 873367 w 2487503"/>
                        <a:gd name="connsiteY2" fmla="*/ 359486 h 3010309"/>
                        <a:gd name="connsiteX3" fmla="*/ 1193960 w 2487503"/>
                        <a:gd name="connsiteY3" fmla="*/ 1943 h 3010309"/>
                        <a:gd name="connsiteX4" fmla="*/ 1607031 w 2487503"/>
                        <a:gd name="connsiteY4" fmla="*/ 174550 h 3010309"/>
                        <a:gd name="connsiteX5" fmla="*/ 2032432 w 2487503"/>
                        <a:gd name="connsiteY5" fmla="*/ 593735 h 3010309"/>
                        <a:gd name="connsiteX6" fmla="*/ 2464000 w 2487503"/>
                        <a:gd name="connsiteY6" fmla="*/ 1610878 h 3010309"/>
                        <a:gd name="connsiteX7" fmla="*/ 2094084 w 2487503"/>
                        <a:gd name="connsiteY7" fmla="*/ 2369110 h 3010309"/>
                        <a:gd name="connsiteX8" fmla="*/ 1274108 w 2487503"/>
                        <a:gd name="connsiteY8" fmla="*/ 3010219 h 3010309"/>
                        <a:gd name="connsiteX9" fmla="*/ 404809 w 2487503"/>
                        <a:gd name="connsiteY9" fmla="*/ 2467742 h 3010309"/>
                        <a:gd name="connsiteX10" fmla="*/ 133538 w 2487503"/>
                        <a:gd name="connsiteY10" fmla="*/ 1610878 h 3010309"/>
                        <a:gd name="connsiteX0" fmla="*/ 122848 w 2476813"/>
                        <a:gd name="connsiteY0" fmla="*/ 1610878 h 3010309"/>
                        <a:gd name="connsiteX1" fmla="*/ 172171 w 2476813"/>
                        <a:gd name="connsiteY1" fmla="*/ 569078 h 3010309"/>
                        <a:gd name="connsiteX2" fmla="*/ 862677 w 2476813"/>
                        <a:gd name="connsiteY2" fmla="*/ 359486 h 3010309"/>
                        <a:gd name="connsiteX3" fmla="*/ 1183270 w 2476813"/>
                        <a:gd name="connsiteY3" fmla="*/ 1943 h 3010309"/>
                        <a:gd name="connsiteX4" fmla="*/ 1596341 w 2476813"/>
                        <a:gd name="connsiteY4" fmla="*/ 174550 h 3010309"/>
                        <a:gd name="connsiteX5" fmla="*/ 2021742 w 2476813"/>
                        <a:gd name="connsiteY5" fmla="*/ 593735 h 3010309"/>
                        <a:gd name="connsiteX6" fmla="*/ 2453310 w 2476813"/>
                        <a:gd name="connsiteY6" fmla="*/ 1610878 h 3010309"/>
                        <a:gd name="connsiteX7" fmla="*/ 2083394 w 2476813"/>
                        <a:gd name="connsiteY7" fmla="*/ 2369110 h 3010309"/>
                        <a:gd name="connsiteX8" fmla="*/ 1263418 w 2476813"/>
                        <a:gd name="connsiteY8" fmla="*/ 3010219 h 3010309"/>
                        <a:gd name="connsiteX9" fmla="*/ 394119 w 2476813"/>
                        <a:gd name="connsiteY9" fmla="*/ 2467742 h 3010309"/>
                        <a:gd name="connsiteX10" fmla="*/ 122848 w 2476813"/>
                        <a:gd name="connsiteY10" fmla="*/ 1610878 h 3010309"/>
                        <a:gd name="connsiteX0" fmla="*/ 122848 w 2454895"/>
                        <a:gd name="connsiteY0" fmla="*/ 1610878 h 3010309"/>
                        <a:gd name="connsiteX1" fmla="*/ 172171 w 2454895"/>
                        <a:gd name="connsiteY1" fmla="*/ 569078 h 3010309"/>
                        <a:gd name="connsiteX2" fmla="*/ 862677 w 2454895"/>
                        <a:gd name="connsiteY2" fmla="*/ 359486 h 3010309"/>
                        <a:gd name="connsiteX3" fmla="*/ 1183270 w 2454895"/>
                        <a:gd name="connsiteY3" fmla="*/ 1943 h 3010309"/>
                        <a:gd name="connsiteX4" fmla="*/ 1596341 w 2454895"/>
                        <a:gd name="connsiteY4" fmla="*/ 174550 h 3010309"/>
                        <a:gd name="connsiteX5" fmla="*/ 2021742 w 2454895"/>
                        <a:gd name="connsiteY5" fmla="*/ 593735 h 3010309"/>
                        <a:gd name="connsiteX6" fmla="*/ 2416318 w 2454895"/>
                        <a:gd name="connsiteY6" fmla="*/ 1487588 h 3010309"/>
                        <a:gd name="connsiteX7" fmla="*/ 2083394 w 2454895"/>
                        <a:gd name="connsiteY7" fmla="*/ 2369110 h 3010309"/>
                        <a:gd name="connsiteX8" fmla="*/ 1263418 w 2454895"/>
                        <a:gd name="connsiteY8" fmla="*/ 3010219 h 3010309"/>
                        <a:gd name="connsiteX9" fmla="*/ 394119 w 2454895"/>
                        <a:gd name="connsiteY9" fmla="*/ 2467742 h 3010309"/>
                        <a:gd name="connsiteX10" fmla="*/ 122848 w 2454895"/>
                        <a:gd name="connsiteY10" fmla="*/ 1610878 h 3010309"/>
                        <a:gd name="connsiteX0" fmla="*/ 161151 w 2431546"/>
                        <a:gd name="connsiteY0" fmla="*/ 1413614 h 3010309"/>
                        <a:gd name="connsiteX1" fmla="*/ 148822 w 2431546"/>
                        <a:gd name="connsiteY1" fmla="*/ 569078 h 3010309"/>
                        <a:gd name="connsiteX2" fmla="*/ 839328 w 2431546"/>
                        <a:gd name="connsiteY2" fmla="*/ 359486 h 3010309"/>
                        <a:gd name="connsiteX3" fmla="*/ 1159921 w 2431546"/>
                        <a:gd name="connsiteY3" fmla="*/ 1943 h 3010309"/>
                        <a:gd name="connsiteX4" fmla="*/ 1572992 w 2431546"/>
                        <a:gd name="connsiteY4" fmla="*/ 174550 h 3010309"/>
                        <a:gd name="connsiteX5" fmla="*/ 1998393 w 2431546"/>
                        <a:gd name="connsiteY5" fmla="*/ 593735 h 3010309"/>
                        <a:gd name="connsiteX6" fmla="*/ 2392969 w 2431546"/>
                        <a:gd name="connsiteY6" fmla="*/ 1487588 h 3010309"/>
                        <a:gd name="connsiteX7" fmla="*/ 2060045 w 2431546"/>
                        <a:gd name="connsiteY7" fmla="*/ 2369110 h 3010309"/>
                        <a:gd name="connsiteX8" fmla="*/ 1240069 w 2431546"/>
                        <a:gd name="connsiteY8" fmla="*/ 3010219 h 3010309"/>
                        <a:gd name="connsiteX9" fmla="*/ 370770 w 2431546"/>
                        <a:gd name="connsiteY9" fmla="*/ 2467742 h 3010309"/>
                        <a:gd name="connsiteX10" fmla="*/ 161151 w 2431546"/>
                        <a:gd name="connsiteY10" fmla="*/ 1413614 h 3010309"/>
                        <a:gd name="connsiteX0" fmla="*/ 148634 w 2419029"/>
                        <a:gd name="connsiteY0" fmla="*/ 1413614 h 3010309"/>
                        <a:gd name="connsiteX1" fmla="*/ 136305 w 2419029"/>
                        <a:gd name="connsiteY1" fmla="*/ 569078 h 3010309"/>
                        <a:gd name="connsiteX2" fmla="*/ 826811 w 2419029"/>
                        <a:gd name="connsiteY2" fmla="*/ 359486 h 3010309"/>
                        <a:gd name="connsiteX3" fmla="*/ 1147404 w 2419029"/>
                        <a:gd name="connsiteY3" fmla="*/ 1943 h 3010309"/>
                        <a:gd name="connsiteX4" fmla="*/ 1560475 w 2419029"/>
                        <a:gd name="connsiteY4" fmla="*/ 174550 h 3010309"/>
                        <a:gd name="connsiteX5" fmla="*/ 1985876 w 2419029"/>
                        <a:gd name="connsiteY5" fmla="*/ 593735 h 3010309"/>
                        <a:gd name="connsiteX6" fmla="*/ 2380452 w 2419029"/>
                        <a:gd name="connsiteY6" fmla="*/ 1487588 h 3010309"/>
                        <a:gd name="connsiteX7" fmla="*/ 2047528 w 2419029"/>
                        <a:gd name="connsiteY7" fmla="*/ 2369110 h 3010309"/>
                        <a:gd name="connsiteX8" fmla="*/ 1227552 w 2419029"/>
                        <a:gd name="connsiteY8" fmla="*/ 3010219 h 3010309"/>
                        <a:gd name="connsiteX9" fmla="*/ 358253 w 2419029"/>
                        <a:gd name="connsiteY9" fmla="*/ 2467742 h 3010309"/>
                        <a:gd name="connsiteX10" fmla="*/ 148634 w 2419029"/>
                        <a:gd name="connsiteY10" fmla="*/ 1413614 h 3010309"/>
                        <a:gd name="connsiteX0" fmla="*/ 148634 w 2419029"/>
                        <a:gd name="connsiteY0" fmla="*/ 1413614 h 3010309"/>
                        <a:gd name="connsiteX1" fmla="*/ 136305 w 2419029"/>
                        <a:gd name="connsiteY1" fmla="*/ 569078 h 3010309"/>
                        <a:gd name="connsiteX2" fmla="*/ 826811 w 2419029"/>
                        <a:gd name="connsiteY2" fmla="*/ 359486 h 3010309"/>
                        <a:gd name="connsiteX3" fmla="*/ 1147404 w 2419029"/>
                        <a:gd name="connsiteY3" fmla="*/ 1943 h 3010309"/>
                        <a:gd name="connsiteX4" fmla="*/ 1560475 w 2419029"/>
                        <a:gd name="connsiteY4" fmla="*/ 174550 h 3010309"/>
                        <a:gd name="connsiteX5" fmla="*/ 1985876 w 2419029"/>
                        <a:gd name="connsiteY5" fmla="*/ 593735 h 3010309"/>
                        <a:gd name="connsiteX6" fmla="*/ 2380452 w 2419029"/>
                        <a:gd name="connsiteY6" fmla="*/ 1487588 h 3010309"/>
                        <a:gd name="connsiteX7" fmla="*/ 2047528 w 2419029"/>
                        <a:gd name="connsiteY7" fmla="*/ 2369110 h 3010309"/>
                        <a:gd name="connsiteX8" fmla="*/ 1227552 w 2419029"/>
                        <a:gd name="connsiteY8" fmla="*/ 3010219 h 3010309"/>
                        <a:gd name="connsiteX9" fmla="*/ 358253 w 2419029"/>
                        <a:gd name="connsiteY9" fmla="*/ 2467742 h 3010309"/>
                        <a:gd name="connsiteX10" fmla="*/ 148634 w 2419029"/>
                        <a:gd name="connsiteY10" fmla="*/ 1413614 h 3010309"/>
                        <a:gd name="connsiteX0" fmla="*/ 148634 w 2419029"/>
                        <a:gd name="connsiteY0" fmla="*/ 1413614 h 3010309"/>
                        <a:gd name="connsiteX1" fmla="*/ 136305 w 2419029"/>
                        <a:gd name="connsiteY1" fmla="*/ 569078 h 3010309"/>
                        <a:gd name="connsiteX2" fmla="*/ 826811 w 2419029"/>
                        <a:gd name="connsiteY2" fmla="*/ 359486 h 3010309"/>
                        <a:gd name="connsiteX3" fmla="*/ 1024098 w 2419029"/>
                        <a:gd name="connsiteY3" fmla="*/ 223867 h 3010309"/>
                        <a:gd name="connsiteX4" fmla="*/ 1147404 w 2419029"/>
                        <a:gd name="connsiteY4" fmla="*/ 1943 h 3010309"/>
                        <a:gd name="connsiteX5" fmla="*/ 1560475 w 2419029"/>
                        <a:gd name="connsiteY5" fmla="*/ 174550 h 3010309"/>
                        <a:gd name="connsiteX6" fmla="*/ 1985876 w 2419029"/>
                        <a:gd name="connsiteY6" fmla="*/ 593735 h 3010309"/>
                        <a:gd name="connsiteX7" fmla="*/ 2380452 w 2419029"/>
                        <a:gd name="connsiteY7" fmla="*/ 1487588 h 3010309"/>
                        <a:gd name="connsiteX8" fmla="*/ 2047528 w 2419029"/>
                        <a:gd name="connsiteY8" fmla="*/ 2369110 h 3010309"/>
                        <a:gd name="connsiteX9" fmla="*/ 1227552 w 2419029"/>
                        <a:gd name="connsiteY9" fmla="*/ 3010219 h 3010309"/>
                        <a:gd name="connsiteX10" fmla="*/ 358253 w 2419029"/>
                        <a:gd name="connsiteY10" fmla="*/ 2467742 h 3010309"/>
                        <a:gd name="connsiteX11" fmla="*/ 148634 w 2419029"/>
                        <a:gd name="connsiteY11" fmla="*/ 1413614 h 3010309"/>
                        <a:gd name="connsiteX0" fmla="*/ 148634 w 2419029"/>
                        <a:gd name="connsiteY0" fmla="*/ 1436329 h 3033024"/>
                        <a:gd name="connsiteX1" fmla="*/ 136305 w 2419029"/>
                        <a:gd name="connsiteY1" fmla="*/ 591793 h 3033024"/>
                        <a:gd name="connsiteX2" fmla="*/ 826811 w 2419029"/>
                        <a:gd name="connsiteY2" fmla="*/ 382201 h 3033024"/>
                        <a:gd name="connsiteX3" fmla="*/ 1024098 w 2419029"/>
                        <a:gd name="connsiteY3" fmla="*/ 246582 h 3033024"/>
                        <a:gd name="connsiteX4" fmla="*/ 1344692 w 2419029"/>
                        <a:gd name="connsiteY4" fmla="*/ 0 h 3033024"/>
                        <a:gd name="connsiteX5" fmla="*/ 1560475 w 2419029"/>
                        <a:gd name="connsiteY5" fmla="*/ 197265 h 3033024"/>
                        <a:gd name="connsiteX6" fmla="*/ 1985876 w 2419029"/>
                        <a:gd name="connsiteY6" fmla="*/ 616450 h 3033024"/>
                        <a:gd name="connsiteX7" fmla="*/ 2380452 w 2419029"/>
                        <a:gd name="connsiteY7" fmla="*/ 1510303 h 3033024"/>
                        <a:gd name="connsiteX8" fmla="*/ 2047528 w 2419029"/>
                        <a:gd name="connsiteY8" fmla="*/ 2391825 h 3033024"/>
                        <a:gd name="connsiteX9" fmla="*/ 1227552 w 2419029"/>
                        <a:gd name="connsiteY9" fmla="*/ 3032934 h 3033024"/>
                        <a:gd name="connsiteX10" fmla="*/ 358253 w 2419029"/>
                        <a:gd name="connsiteY10" fmla="*/ 2490457 h 3033024"/>
                        <a:gd name="connsiteX11" fmla="*/ 148634 w 2419029"/>
                        <a:gd name="connsiteY11" fmla="*/ 1436329 h 3033024"/>
                        <a:gd name="connsiteX0" fmla="*/ 148634 w 2419029"/>
                        <a:gd name="connsiteY0" fmla="*/ 1436329 h 3033024"/>
                        <a:gd name="connsiteX1" fmla="*/ 136305 w 2419029"/>
                        <a:gd name="connsiteY1" fmla="*/ 591793 h 3033024"/>
                        <a:gd name="connsiteX2" fmla="*/ 826811 w 2419029"/>
                        <a:gd name="connsiteY2" fmla="*/ 382201 h 3033024"/>
                        <a:gd name="connsiteX3" fmla="*/ 1024098 w 2419029"/>
                        <a:gd name="connsiteY3" fmla="*/ 246582 h 3033024"/>
                        <a:gd name="connsiteX4" fmla="*/ 1344692 w 2419029"/>
                        <a:gd name="connsiteY4" fmla="*/ 0 h 3033024"/>
                        <a:gd name="connsiteX5" fmla="*/ 1535814 w 2419029"/>
                        <a:gd name="connsiteY5" fmla="*/ 110962 h 3033024"/>
                        <a:gd name="connsiteX6" fmla="*/ 1985876 w 2419029"/>
                        <a:gd name="connsiteY6" fmla="*/ 616450 h 3033024"/>
                        <a:gd name="connsiteX7" fmla="*/ 2380452 w 2419029"/>
                        <a:gd name="connsiteY7" fmla="*/ 1510303 h 3033024"/>
                        <a:gd name="connsiteX8" fmla="*/ 2047528 w 2419029"/>
                        <a:gd name="connsiteY8" fmla="*/ 2391825 h 3033024"/>
                        <a:gd name="connsiteX9" fmla="*/ 1227552 w 2419029"/>
                        <a:gd name="connsiteY9" fmla="*/ 3032934 h 3033024"/>
                        <a:gd name="connsiteX10" fmla="*/ 358253 w 2419029"/>
                        <a:gd name="connsiteY10" fmla="*/ 2490457 h 3033024"/>
                        <a:gd name="connsiteX11" fmla="*/ 148634 w 2419029"/>
                        <a:gd name="connsiteY11" fmla="*/ 1436329 h 3033024"/>
                        <a:gd name="connsiteX0" fmla="*/ 148634 w 2419029"/>
                        <a:gd name="connsiteY0" fmla="*/ 1436329 h 3033024"/>
                        <a:gd name="connsiteX1" fmla="*/ 136305 w 2419029"/>
                        <a:gd name="connsiteY1" fmla="*/ 591793 h 3033024"/>
                        <a:gd name="connsiteX2" fmla="*/ 826811 w 2419029"/>
                        <a:gd name="connsiteY2" fmla="*/ 382201 h 3033024"/>
                        <a:gd name="connsiteX3" fmla="*/ 1024098 w 2419029"/>
                        <a:gd name="connsiteY3" fmla="*/ 246582 h 3033024"/>
                        <a:gd name="connsiteX4" fmla="*/ 1344692 w 2419029"/>
                        <a:gd name="connsiteY4" fmla="*/ 0 h 3033024"/>
                        <a:gd name="connsiteX5" fmla="*/ 1535814 w 2419029"/>
                        <a:gd name="connsiteY5" fmla="*/ 110962 h 3033024"/>
                        <a:gd name="connsiteX6" fmla="*/ 1985876 w 2419029"/>
                        <a:gd name="connsiteY6" fmla="*/ 616450 h 3033024"/>
                        <a:gd name="connsiteX7" fmla="*/ 2380452 w 2419029"/>
                        <a:gd name="connsiteY7" fmla="*/ 1510303 h 3033024"/>
                        <a:gd name="connsiteX8" fmla="*/ 2047528 w 2419029"/>
                        <a:gd name="connsiteY8" fmla="*/ 2391825 h 3033024"/>
                        <a:gd name="connsiteX9" fmla="*/ 1227552 w 2419029"/>
                        <a:gd name="connsiteY9" fmla="*/ 3032934 h 3033024"/>
                        <a:gd name="connsiteX10" fmla="*/ 358253 w 2419029"/>
                        <a:gd name="connsiteY10" fmla="*/ 2490457 h 3033024"/>
                        <a:gd name="connsiteX11" fmla="*/ 148634 w 2419029"/>
                        <a:gd name="connsiteY11" fmla="*/ 1436329 h 3033024"/>
                        <a:gd name="connsiteX0" fmla="*/ 148634 w 2355545"/>
                        <a:gd name="connsiteY0" fmla="*/ 1436329 h 3033024"/>
                        <a:gd name="connsiteX1" fmla="*/ 136305 w 2355545"/>
                        <a:gd name="connsiteY1" fmla="*/ 591793 h 3033024"/>
                        <a:gd name="connsiteX2" fmla="*/ 826811 w 2355545"/>
                        <a:gd name="connsiteY2" fmla="*/ 382201 h 3033024"/>
                        <a:gd name="connsiteX3" fmla="*/ 1024098 w 2355545"/>
                        <a:gd name="connsiteY3" fmla="*/ 246582 h 3033024"/>
                        <a:gd name="connsiteX4" fmla="*/ 1344692 w 2355545"/>
                        <a:gd name="connsiteY4" fmla="*/ 0 h 3033024"/>
                        <a:gd name="connsiteX5" fmla="*/ 1535814 w 2355545"/>
                        <a:gd name="connsiteY5" fmla="*/ 110962 h 3033024"/>
                        <a:gd name="connsiteX6" fmla="*/ 1985876 w 2355545"/>
                        <a:gd name="connsiteY6" fmla="*/ 616450 h 3033024"/>
                        <a:gd name="connsiteX7" fmla="*/ 2244817 w 2355545"/>
                        <a:gd name="connsiteY7" fmla="*/ 1559619 h 3033024"/>
                        <a:gd name="connsiteX8" fmla="*/ 2047528 w 2355545"/>
                        <a:gd name="connsiteY8" fmla="*/ 2391825 h 3033024"/>
                        <a:gd name="connsiteX9" fmla="*/ 1227552 w 2355545"/>
                        <a:gd name="connsiteY9" fmla="*/ 3032934 h 3033024"/>
                        <a:gd name="connsiteX10" fmla="*/ 358253 w 2355545"/>
                        <a:gd name="connsiteY10" fmla="*/ 2490457 h 3033024"/>
                        <a:gd name="connsiteX11" fmla="*/ 148634 w 2355545"/>
                        <a:gd name="connsiteY11" fmla="*/ 1436329 h 3033024"/>
                        <a:gd name="connsiteX0" fmla="*/ 148634 w 2401275"/>
                        <a:gd name="connsiteY0" fmla="*/ 1436329 h 3033024"/>
                        <a:gd name="connsiteX1" fmla="*/ 136305 w 2401275"/>
                        <a:gd name="connsiteY1" fmla="*/ 591793 h 3033024"/>
                        <a:gd name="connsiteX2" fmla="*/ 826811 w 2401275"/>
                        <a:gd name="connsiteY2" fmla="*/ 382201 h 3033024"/>
                        <a:gd name="connsiteX3" fmla="*/ 1024098 w 2401275"/>
                        <a:gd name="connsiteY3" fmla="*/ 246582 h 3033024"/>
                        <a:gd name="connsiteX4" fmla="*/ 1344692 w 2401275"/>
                        <a:gd name="connsiteY4" fmla="*/ 0 h 3033024"/>
                        <a:gd name="connsiteX5" fmla="*/ 1535814 w 2401275"/>
                        <a:gd name="connsiteY5" fmla="*/ 110962 h 3033024"/>
                        <a:gd name="connsiteX6" fmla="*/ 1985876 w 2401275"/>
                        <a:gd name="connsiteY6" fmla="*/ 616450 h 3033024"/>
                        <a:gd name="connsiteX7" fmla="*/ 2244817 w 2401275"/>
                        <a:gd name="connsiteY7" fmla="*/ 1559619 h 3033024"/>
                        <a:gd name="connsiteX8" fmla="*/ 2047528 w 2401275"/>
                        <a:gd name="connsiteY8" fmla="*/ 2391825 h 3033024"/>
                        <a:gd name="connsiteX9" fmla="*/ 1227552 w 2401275"/>
                        <a:gd name="connsiteY9" fmla="*/ 3032934 h 3033024"/>
                        <a:gd name="connsiteX10" fmla="*/ 358253 w 2401275"/>
                        <a:gd name="connsiteY10" fmla="*/ 2490457 h 3033024"/>
                        <a:gd name="connsiteX11" fmla="*/ 148634 w 2401275"/>
                        <a:gd name="connsiteY11" fmla="*/ 1436329 h 3033024"/>
                        <a:gd name="connsiteX0" fmla="*/ 148634 w 2396495"/>
                        <a:gd name="connsiteY0" fmla="*/ 1436329 h 3033024"/>
                        <a:gd name="connsiteX1" fmla="*/ 136305 w 2396495"/>
                        <a:gd name="connsiteY1" fmla="*/ 591793 h 3033024"/>
                        <a:gd name="connsiteX2" fmla="*/ 826811 w 2396495"/>
                        <a:gd name="connsiteY2" fmla="*/ 382201 h 3033024"/>
                        <a:gd name="connsiteX3" fmla="*/ 1024098 w 2396495"/>
                        <a:gd name="connsiteY3" fmla="*/ 246582 h 3033024"/>
                        <a:gd name="connsiteX4" fmla="*/ 1344692 w 2396495"/>
                        <a:gd name="connsiteY4" fmla="*/ 0 h 3033024"/>
                        <a:gd name="connsiteX5" fmla="*/ 1535814 w 2396495"/>
                        <a:gd name="connsiteY5" fmla="*/ 110962 h 3033024"/>
                        <a:gd name="connsiteX6" fmla="*/ 1985876 w 2396495"/>
                        <a:gd name="connsiteY6" fmla="*/ 616450 h 3033024"/>
                        <a:gd name="connsiteX7" fmla="*/ 2244817 w 2396495"/>
                        <a:gd name="connsiteY7" fmla="*/ 1559619 h 3033024"/>
                        <a:gd name="connsiteX8" fmla="*/ 2047528 w 2396495"/>
                        <a:gd name="connsiteY8" fmla="*/ 2391825 h 3033024"/>
                        <a:gd name="connsiteX9" fmla="*/ 1227552 w 2396495"/>
                        <a:gd name="connsiteY9" fmla="*/ 3032934 h 3033024"/>
                        <a:gd name="connsiteX10" fmla="*/ 358253 w 2396495"/>
                        <a:gd name="connsiteY10" fmla="*/ 2490457 h 3033024"/>
                        <a:gd name="connsiteX11" fmla="*/ 148634 w 2396495"/>
                        <a:gd name="connsiteY11" fmla="*/ 1436329 h 3033024"/>
                        <a:gd name="connsiteX0" fmla="*/ 148634 w 2396495"/>
                        <a:gd name="connsiteY0" fmla="*/ 1436329 h 3032992"/>
                        <a:gd name="connsiteX1" fmla="*/ 136305 w 2396495"/>
                        <a:gd name="connsiteY1" fmla="*/ 591793 h 3032992"/>
                        <a:gd name="connsiteX2" fmla="*/ 826811 w 2396495"/>
                        <a:gd name="connsiteY2" fmla="*/ 382201 h 3032992"/>
                        <a:gd name="connsiteX3" fmla="*/ 1024098 w 2396495"/>
                        <a:gd name="connsiteY3" fmla="*/ 246582 h 3032992"/>
                        <a:gd name="connsiteX4" fmla="*/ 1344692 w 2396495"/>
                        <a:gd name="connsiteY4" fmla="*/ 0 h 3032992"/>
                        <a:gd name="connsiteX5" fmla="*/ 1535814 w 2396495"/>
                        <a:gd name="connsiteY5" fmla="*/ 110962 h 3032992"/>
                        <a:gd name="connsiteX6" fmla="*/ 1985876 w 2396495"/>
                        <a:gd name="connsiteY6" fmla="*/ 616450 h 3032992"/>
                        <a:gd name="connsiteX7" fmla="*/ 2244817 w 2396495"/>
                        <a:gd name="connsiteY7" fmla="*/ 1559619 h 3032992"/>
                        <a:gd name="connsiteX8" fmla="*/ 2047528 w 2396495"/>
                        <a:gd name="connsiteY8" fmla="*/ 2391825 h 3032992"/>
                        <a:gd name="connsiteX9" fmla="*/ 1227552 w 2396495"/>
                        <a:gd name="connsiteY9" fmla="*/ 3032934 h 3032992"/>
                        <a:gd name="connsiteX10" fmla="*/ 358253 w 2396495"/>
                        <a:gd name="connsiteY10" fmla="*/ 2490457 h 3032992"/>
                        <a:gd name="connsiteX11" fmla="*/ 148634 w 2396495"/>
                        <a:gd name="connsiteY11" fmla="*/ 1436329 h 3032992"/>
                        <a:gd name="connsiteX0" fmla="*/ 148634 w 2396495"/>
                        <a:gd name="connsiteY0" fmla="*/ 1436329 h 3033022"/>
                        <a:gd name="connsiteX1" fmla="*/ 136305 w 2396495"/>
                        <a:gd name="connsiteY1" fmla="*/ 591793 h 3033022"/>
                        <a:gd name="connsiteX2" fmla="*/ 826811 w 2396495"/>
                        <a:gd name="connsiteY2" fmla="*/ 382201 h 3033022"/>
                        <a:gd name="connsiteX3" fmla="*/ 1024098 w 2396495"/>
                        <a:gd name="connsiteY3" fmla="*/ 246582 h 3033022"/>
                        <a:gd name="connsiteX4" fmla="*/ 1344692 w 2396495"/>
                        <a:gd name="connsiteY4" fmla="*/ 0 h 3033022"/>
                        <a:gd name="connsiteX5" fmla="*/ 1535814 w 2396495"/>
                        <a:gd name="connsiteY5" fmla="*/ 110962 h 3033022"/>
                        <a:gd name="connsiteX6" fmla="*/ 1985876 w 2396495"/>
                        <a:gd name="connsiteY6" fmla="*/ 616450 h 3033022"/>
                        <a:gd name="connsiteX7" fmla="*/ 2244817 w 2396495"/>
                        <a:gd name="connsiteY7" fmla="*/ 1559619 h 3033022"/>
                        <a:gd name="connsiteX8" fmla="*/ 2047528 w 2396495"/>
                        <a:gd name="connsiteY8" fmla="*/ 2391825 h 3033022"/>
                        <a:gd name="connsiteX9" fmla="*/ 1227552 w 2396495"/>
                        <a:gd name="connsiteY9" fmla="*/ 3032934 h 3033022"/>
                        <a:gd name="connsiteX10" fmla="*/ 358253 w 2396495"/>
                        <a:gd name="connsiteY10" fmla="*/ 2490457 h 3033022"/>
                        <a:gd name="connsiteX11" fmla="*/ 148634 w 2396495"/>
                        <a:gd name="connsiteY11" fmla="*/ 1436329 h 3033022"/>
                        <a:gd name="connsiteX0" fmla="*/ 148634 w 2396495"/>
                        <a:gd name="connsiteY0" fmla="*/ 1436329 h 3033022"/>
                        <a:gd name="connsiteX1" fmla="*/ 136305 w 2396495"/>
                        <a:gd name="connsiteY1" fmla="*/ 591793 h 3033022"/>
                        <a:gd name="connsiteX2" fmla="*/ 826811 w 2396495"/>
                        <a:gd name="connsiteY2" fmla="*/ 382201 h 3033022"/>
                        <a:gd name="connsiteX3" fmla="*/ 1024098 w 2396495"/>
                        <a:gd name="connsiteY3" fmla="*/ 246582 h 3033022"/>
                        <a:gd name="connsiteX4" fmla="*/ 1344692 w 2396495"/>
                        <a:gd name="connsiteY4" fmla="*/ 0 h 3033022"/>
                        <a:gd name="connsiteX5" fmla="*/ 1535814 w 2396495"/>
                        <a:gd name="connsiteY5" fmla="*/ 110962 h 3033022"/>
                        <a:gd name="connsiteX6" fmla="*/ 1985876 w 2396495"/>
                        <a:gd name="connsiteY6" fmla="*/ 616450 h 3033022"/>
                        <a:gd name="connsiteX7" fmla="*/ 2244817 w 2396495"/>
                        <a:gd name="connsiteY7" fmla="*/ 1559619 h 3033022"/>
                        <a:gd name="connsiteX8" fmla="*/ 2047528 w 2396495"/>
                        <a:gd name="connsiteY8" fmla="*/ 2391825 h 3033022"/>
                        <a:gd name="connsiteX9" fmla="*/ 1227552 w 2396495"/>
                        <a:gd name="connsiteY9" fmla="*/ 3032934 h 3033022"/>
                        <a:gd name="connsiteX10" fmla="*/ 358253 w 2396495"/>
                        <a:gd name="connsiteY10" fmla="*/ 2490457 h 3033022"/>
                        <a:gd name="connsiteX11" fmla="*/ 148634 w 2396495"/>
                        <a:gd name="connsiteY11" fmla="*/ 1436329 h 3033022"/>
                        <a:gd name="connsiteX0" fmla="*/ 148634 w 2396495"/>
                        <a:gd name="connsiteY0" fmla="*/ 1436329 h 3033022"/>
                        <a:gd name="connsiteX1" fmla="*/ 136305 w 2396495"/>
                        <a:gd name="connsiteY1" fmla="*/ 591793 h 3033022"/>
                        <a:gd name="connsiteX2" fmla="*/ 826811 w 2396495"/>
                        <a:gd name="connsiteY2" fmla="*/ 382201 h 3033022"/>
                        <a:gd name="connsiteX3" fmla="*/ 1024098 w 2396495"/>
                        <a:gd name="connsiteY3" fmla="*/ 246582 h 3033022"/>
                        <a:gd name="connsiteX4" fmla="*/ 1344692 w 2396495"/>
                        <a:gd name="connsiteY4" fmla="*/ 0 h 3033022"/>
                        <a:gd name="connsiteX5" fmla="*/ 1535814 w 2396495"/>
                        <a:gd name="connsiteY5" fmla="*/ 110962 h 3033022"/>
                        <a:gd name="connsiteX6" fmla="*/ 1985876 w 2396495"/>
                        <a:gd name="connsiteY6" fmla="*/ 616450 h 3033022"/>
                        <a:gd name="connsiteX7" fmla="*/ 2244817 w 2396495"/>
                        <a:gd name="connsiteY7" fmla="*/ 1559619 h 3033022"/>
                        <a:gd name="connsiteX8" fmla="*/ 2047528 w 2396495"/>
                        <a:gd name="connsiteY8" fmla="*/ 2391825 h 3033022"/>
                        <a:gd name="connsiteX9" fmla="*/ 1227552 w 2396495"/>
                        <a:gd name="connsiteY9" fmla="*/ 3032934 h 3033022"/>
                        <a:gd name="connsiteX10" fmla="*/ 358253 w 2396495"/>
                        <a:gd name="connsiteY10" fmla="*/ 2490457 h 3033022"/>
                        <a:gd name="connsiteX11" fmla="*/ 148634 w 2396495"/>
                        <a:gd name="connsiteY11" fmla="*/ 1436329 h 3033022"/>
                        <a:gd name="connsiteX0" fmla="*/ 148634 w 2396495"/>
                        <a:gd name="connsiteY0" fmla="*/ 1436329 h 3033022"/>
                        <a:gd name="connsiteX1" fmla="*/ 136305 w 2396495"/>
                        <a:gd name="connsiteY1" fmla="*/ 591793 h 3033022"/>
                        <a:gd name="connsiteX2" fmla="*/ 826811 w 2396495"/>
                        <a:gd name="connsiteY2" fmla="*/ 382201 h 3033022"/>
                        <a:gd name="connsiteX3" fmla="*/ 1024098 w 2396495"/>
                        <a:gd name="connsiteY3" fmla="*/ 246582 h 3033022"/>
                        <a:gd name="connsiteX4" fmla="*/ 1344692 w 2396495"/>
                        <a:gd name="connsiteY4" fmla="*/ 0 h 3033022"/>
                        <a:gd name="connsiteX5" fmla="*/ 1535814 w 2396495"/>
                        <a:gd name="connsiteY5" fmla="*/ 110962 h 3033022"/>
                        <a:gd name="connsiteX6" fmla="*/ 2207825 w 2396495"/>
                        <a:gd name="connsiteY6" fmla="*/ 653437 h 3033022"/>
                        <a:gd name="connsiteX7" fmla="*/ 2244817 w 2396495"/>
                        <a:gd name="connsiteY7" fmla="*/ 1559619 h 3033022"/>
                        <a:gd name="connsiteX8" fmla="*/ 2047528 w 2396495"/>
                        <a:gd name="connsiteY8" fmla="*/ 2391825 h 3033022"/>
                        <a:gd name="connsiteX9" fmla="*/ 1227552 w 2396495"/>
                        <a:gd name="connsiteY9" fmla="*/ 3032934 h 3033022"/>
                        <a:gd name="connsiteX10" fmla="*/ 358253 w 2396495"/>
                        <a:gd name="connsiteY10" fmla="*/ 2490457 h 3033022"/>
                        <a:gd name="connsiteX11" fmla="*/ 148634 w 2396495"/>
                        <a:gd name="connsiteY11" fmla="*/ 1436329 h 3033022"/>
                        <a:gd name="connsiteX0" fmla="*/ 148634 w 2396495"/>
                        <a:gd name="connsiteY0" fmla="*/ 1436329 h 3033022"/>
                        <a:gd name="connsiteX1" fmla="*/ 136305 w 2396495"/>
                        <a:gd name="connsiteY1" fmla="*/ 591793 h 3033022"/>
                        <a:gd name="connsiteX2" fmla="*/ 826811 w 2396495"/>
                        <a:gd name="connsiteY2" fmla="*/ 382201 h 3033022"/>
                        <a:gd name="connsiteX3" fmla="*/ 1024098 w 2396495"/>
                        <a:gd name="connsiteY3" fmla="*/ 246582 h 3033022"/>
                        <a:gd name="connsiteX4" fmla="*/ 1344692 w 2396495"/>
                        <a:gd name="connsiteY4" fmla="*/ 0 h 3033022"/>
                        <a:gd name="connsiteX5" fmla="*/ 1807085 w 2396495"/>
                        <a:gd name="connsiteY5" fmla="*/ 209594 h 3033022"/>
                        <a:gd name="connsiteX6" fmla="*/ 2207825 w 2396495"/>
                        <a:gd name="connsiteY6" fmla="*/ 653437 h 3033022"/>
                        <a:gd name="connsiteX7" fmla="*/ 2244817 w 2396495"/>
                        <a:gd name="connsiteY7" fmla="*/ 1559619 h 3033022"/>
                        <a:gd name="connsiteX8" fmla="*/ 2047528 w 2396495"/>
                        <a:gd name="connsiteY8" fmla="*/ 2391825 h 3033022"/>
                        <a:gd name="connsiteX9" fmla="*/ 1227552 w 2396495"/>
                        <a:gd name="connsiteY9" fmla="*/ 3032934 h 3033022"/>
                        <a:gd name="connsiteX10" fmla="*/ 358253 w 2396495"/>
                        <a:gd name="connsiteY10" fmla="*/ 2490457 h 3033022"/>
                        <a:gd name="connsiteX11" fmla="*/ 148634 w 2396495"/>
                        <a:gd name="connsiteY11" fmla="*/ 1436329 h 3033022"/>
                        <a:gd name="connsiteX0" fmla="*/ 148634 w 2396495"/>
                        <a:gd name="connsiteY0" fmla="*/ 1436329 h 3033022"/>
                        <a:gd name="connsiteX1" fmla="*/ 136305 w 2396495"/>
                        <a:gd name="connsiteY1" fmla="*/ 591793 h 3033022"/>
                        <a:gd name="connsiteX2" fmla="*/ 826811 w 2396495"/>
                        <a:gd name="connsiteY2" fmla="*/ 382201 h 3033022"/>
                        <a:gd name="connsiteX3" fmla="*/ 1024098 w 2396495"/>
                        <a:gd name="connsiteY3" fmla="*/ 246582 h 3033022"/>
                        <a:gd name="connsiteX4" fmla="*/ 1344692 w 2396495"/>
                        <a:gd name="connsiteY4" fmla="*/ 0 h 3033022"/>
                        <a:gd name="connsiteX5" fmla="*/ 1856407 w 2396495"/>
                        <a:gd name="connsiteY5" fmla="*/ 369870 h 3033022"/>
                        <a:gd name="connsiteX6" fmla="*/ 2207825 w 2396495"/>
                        <a:gd name="connsiteY6" fmla="*/ 653437 h 3033022"/>
                        <a:gd name="connsiteX7" fmla="*/ 2244817 w 2396495"/>
                        <a:gd name="connsiteY7" fmla="*/ 1559619 h 3033022"/>
                        <a:gd name="connsiteX8" fmla="*/ 2047528 w 2396495"/>
                        <a:gd name="connsiteY8" fmla="*/ 2391825 h 3033022"/>
                        <a:gd name="connsiteX9" fmla="*/ 1227552 w 2396495"/>
                        <a:gd name="connsiteY9" fmla="*/ 3032934 h 3033022"/>
                        <a:gd name="connsiteX10" fmla="*/ 358253 w 2396495"/>
                        <a:gd name="connsiteY10" fmla="*/ 2490457 h 3033022"/>
                        <a:gd name="connsiteX11" fmla="*/ 148634 w 2396495"/>
                        <a:gd name="connsiteY11" fmla="*/ 1436329 h 3033022"/>
                        <a:gd name="connsiteX0" fmla="*/ 148634 w 2396495"/>
                        <a:gd name="connsiteY0" fmla="*/ 1436329 h 3033022"/>
                        <a:gd name="connsiteX1" fmla="*/ 136305 w 2396495"/>
                        <a:gd name="connsiteY1" fmla="*/ 591793 h 3033022"/>
                        <a:gd name="connsiteX2" fmla="*/ 826811 w 2396495"/>
                        <a:gd name="connsiteY2" fmla="*/ 382201 h 3033022"/>
                        <a:gd name="connsiteX3" fmla="*/ 1024098 w 2396495"/>
                        <a:gd name="connsiteY3" fmla="*/ 246582 h 3033022"/>
                        <a:gd name="connsiteX4" fmla="*/ 1344692 w 2396495"/>
                        <a:gd name="connsiteY4" fmla="*/ 0 h 3033022"/>
                        <a:gd name="connsiteX5" fmla="*/ 1819416 w 2396495"/>
                        <a:gd name="connsiteY5" fmla="*/ 357541 h 3033022"/>
                        <a:gd name="connsiteX6" fmla="*/ 2207825 w 2396495"/>
                        <a:gd name="connsiteY6" fmla="*/ 653437 h 3033022"/>
                        <a:gd name="connsiteX7" fmla="*/ 2244817 w 2396495"/>
                        <a:gd name="connsiteY7" fmla="*/ 1559619 h 3033022"/>
                        <a:gd name="connsiteX8" fmla="*/ 2047528 w 2396495"/>
                        <a:gd name="connsiteY8" fmla="*/ 2391825 h 3033022"/>
                        <a:gd name="connsiteX9" fmla="*/ 1227552 w 2396495"/>
                        <a:gd name="connsiteY9" fmla="*/ 3032934 h 3033022"/>
                        <a:gd name="connsiteX10" fmla="*/ 358253 w 2396495"/>
                        <a:gd name="connsiteY10" fmla="*/ 2490457 h 3033022"/>
                        <a:gd name="connsiteX11" fmla="*/ 148634 w 2396495"/>
                        <a:gd name="connsiteY11" fmla="*/ 1436329 h 3033022"/>
                        <a:gd name="connsiteX0" fmla="*/ 148634 w 2396495"/>
                        <a:gd name="connsiteY0" fmla="*/ 1436329 h 3033022"/>
                        <a:gd name="connsiteX1" fmla="*/ 136305 w 2396495"/>
                        <a:gd name="connsiteY1" fmla="*/ 591793 h 3033022"/>
                        <a:gd name="connsiteX2" fmla="*/ 826811 w 2396495"/>
                        <a:gd name="connsiteY2" fmla="*/ 382201 h 3033022"/>
                        <a:gd name="connsiteX3" fmla="*/ 1024098 w 2396495"/>
                        <a:gd name="connsiteY3" fmla="*/ 246582 h 3033022"/>
                        <a:gd name="connsiteX4" fmla="*/ 1344692 w 2396495"/>
                        <a:gd name="connsiteY4" fmla="*/ 0 h 3033022"/>
                        <a:gd name="connsiteX5" fmla="*/ 1819416 w 2396495"/>
                        <a:gd name="connsiteY5" fmla="*/ 357541 h 3033022"/>
                        <a:gd name="connsiteX6" fmla="*/ 2207825 w 2396495"/>
                        <a:gd name="connsiteY6" fmla="*/ 653437 h 3033022"/>
                        <a:gd name="connsiteX7" fmla="*/ 2244817 w 2396495"/>
                        <a:gd name="connsiteY7" fmla="*/ 1559619 h 3033022"/>
                        <a:gd name="connsiteX8" fmla="*/ 2047528 w 2396495"/>
                        <a:gd name="connsiteY8" fmla="*/ 2391825 h 3033022"/>
                        <a:gd name="connsiteX9" fmla="*/ 1227552 w 2396495"/>
                        <a:gd name="connsiteY9" fmla="*/ 3032934 h 3033022"/>
                        <a:gd name="connsiteX10" fmla="*/ 358253 w 2396495"/>
                        <a:gd name="connsiteY10" fmla="*/ 2490457 h 3033022"/>
                        <a:gd name="connsiteX11" fmla="*/ 148634 w 2396495"/>
                        <a:gd name="connsiteY11" fmla="*/ 1436329 h 3033022"/>
                        <a:gd name="connsiteX0" fmla="*/ 148634 w 2396495"/>
                        <a:gd name="connsiteY0" fmla="*/ 1436329 h 3033022"/>
                        <a:gd name="connsiteX1" fmla="*/ 136305 w 2396495"/>
                        <a:gd name="connsiteY1" fmla="*/ 591793 h 3033022"/>
                        <a:gd name="connsiteX2" fmla="*/ 826811 w 2396495"/>
                        <a:gd name="connsiteY2" fmla="*/ 382201 h 3033022"/>
                        <a:gd name="connsiteX3" fmla="*/ 1024098 w 2396495"/>
                        <a:gd name="connsiteY3" fmla="*/ 246582 h 3033022"/>
                        <a:gd name="connsiteX4" fmla="*/ 1344692 w 2396495"/>
                        <a:gd name="connsiteY4" fmla="*/ 0 h 3033022"/>
                        <a:gd name="connsiteX5" fmla="*/ 1819416 w 2396495"/>
                        <a:gd name="connsiteY5" fmla="*/ 357541 h 3033022"/>
                        <a:gd name="connsiteX6" fmla="*/ 2207825 w 2396495"/>
                        <a:gd name="connsiteY6" fmla="*/ 653437 h 3033022"/>
                        <a:gd name="connsiteX7" fmla="*/ 2244817 w 2396495"/>
                        <a:gd name="connsiteY7" fmla="*/ 1559619 h 3033022"/>
                        <a:gd name="connsiteX8" fmla="*/ 2047528 w 2396495"/>
                        <a:gd name="connsiteY8" fmla="*/ 2391825 h 3033022"/>
                        <a:gd name="connsiteX9" fmla="*/ 1227552 w 2396495"/>
                        <a:gd name="connsiteY9" fmla="*/ 3032934 h 3033022"/>
                        <a:gd name="connsiteX10" fmla="*/ 358253 w 2396495"/>
                        <a:gd name="connsiteY10" fmla="*/ 2490457 h 3033022"/>
                        <a:gd name="connsiteX11" fmla="*/ 148634 w 2396495"/>
                        <a:gd name="connsiteY11" fmla="*/ 1436329 h 3033022"/>
                        <a:gd name="connsiteX0" fmla="*/ 148634 w 2396495"/>
                        <a:gd name="connsiteY0" fmla="*/ 1436825 h 3033518"/>
                        <a:gd name="connsiteX1" fmla="*/ 136305 w 2396495"/>
                        <a:gd name="connsiteY1" fmla="*/ 592289 h 3033518"/>
                        <a:gd name="connsiteX2" fmla="*/ 826811 w 2396495"/>
                        <a:gd name="connsiteY2" fmla="*/ 382697 h 3033518"/>
                        <a:gd name="connsiteX3" fmla="*/ 1024098 w 2396495"/>
                        <a:gd name="connsiteY3" fmla="*/ 247078 h 3033518"/>
                        <a:gd name="connsiteX4" fmla="*/ 1344692 w 2396495"/>
                        <a:gd name="connsiteY4" fmla="*/ 496 h 3033518"/>
                        <a:gd name="connsiteX5" fmla="*/ 1819416 w 2396495"/>
                        <a:gd name="connsiteY5" fmla="*/ 358037 h 3033518"/>
                        <a:gd name="connsiteX6" fmla="*/ 2207825 w 2396495"/>
                        <a:gd name="connsiteY6" fmla="*/ 653933 h 3033518"/>
                        <a:gd name="connsiteX7" fmla="*/ 2244817 w 2396495"/>
                        <a:gd name="connsiteY7" fmla="*/ 1560115 h 3033518"/>
                        <a:gd name="connsiteX8" fmla="*/ 2047528 w 2396495"/>
                        <a:gd name="connsiteY8" fmla="*/ 2392321 h 3033518"/>
                        <a:gd name="connsiteX9" fmla="*/ 1227552 w 2396495"/>
                        <a:gd name="connsiteY9" fmla="*/ 3033430 h 3033518"/>
                        <a:gd name="connsiteX10" fmla="*/ 358253 w 2396495"/>
                        <a:gd name="connsiteY10" fmla="*/ 2490953 h 3033518"/>
                        <a:gd name="connsiteX11" fmla="*/ 148634 w 2396495"/>
                        <a:gd name="connsiteY11" fmla="*/ 1436825 h 3033518"/>
                        <a:gd name="connsiteX0" fmla="*/ 148634 w 2374241"/>
                        <a:gd name="connsiteY0" fmla="*/ 1436825 h 3033518"/>
                        <a:gd name="connsiteX1" fmla="*/ 136305 w 2374241"/>
                        <a:gd name="connsiteY1" fmla="*/ 592289 h 3033518"/>
                        <a:gd name="connsiteX2" fmla="*/ 826811 w 2374241"/>
                        <a:gd name="connsiteY2" fmla="*/ 382697 h 3033518"/>
                        <a:gd name="connsiteX3" fmla="*/ 1024098 w 2374241"/>
                        <a:gd name="connsiteY3" fmla="*/ 247078 h 3033518"/>
                        <a:gd name="connsiteX4" fmla="*/ 1344692 w 2374241"/>
                        <a:gd name="connsiteY4" fmla="*/ 496 h 3033518"/>
                        <a:gd name="connsiteX5" fmla="*/ 1819416 w 2374241"/>
                        <a:gd name="connsiteY5" fmla="*/ 358037 h 3033518"/>
                        <a:gd name="connsiteX6" fmla="*/ 2207825 w 2374241"/>
                        <a:gd name="connsiteY6" fmla="*/ 653933 h 3033518"/>
                        <a:gd name="connsiteX7" fmla="*/ 2195495 w 2374241"/>
                        <a:gd name="connsiteY7" fmla="*/ 1720392 h 3033518"/>
                        <a:gd name="connsiteX8" fmla="*/ 2047528 w 2374241"/>
                        <a:gd name="connsiteY8" fmla="*/ 2392321 h 3033518"/>
                        <a:gd name="connsiteX9" fmla="*/ 1227552 w 2374241"/>
                        <a:gd name="connsiteY9" fmla="*/ 3033430 h 3033518"/>
                        <a:gd name="connsiteX10" fmla="*/ 358253 w 2374241"/>
                        <a:gd name="connsiteY10" fmla="*/ 2490953 h 3033518"/>
                        <a:gd name="connsiteX11" fmla="*/ 148634 w 2374241"/>
                        <a:gd name="connsiteY11" fmla="*/ 1436825 h 3033518"/>
                        <a:gd name="connsiteX0" fmla="*/ 148634 w 2374241"/>
                        <a:gd name="connsiteY0" fmla="*/ 1436329 h 3033022"/>
                        <a:gd name="connsiteX1" fmla="*/ 136305 w 2374241"/>
                        <a:gd name="connsiteY1" fmla="*/ 591793 h 3033022"/>
                        <a:gd name="connsiteX2" fmla="*/ 826811 w 2374241"/>
                        <a:gd name="connsiteY2" fmla="*/ 382201 h 3033022"/>
                        <a:gd name="connsiteX3" fmla="*/ 1024098 w 2374241"/>
                        <a:gd name="connsiteY3" fmla="*/ 246582 h 3033022"/>
                        <a:gd name="connsiteX4" fmla="*/ 1344692 w 2374241"/>
                        <a:gd name="connsiteY4" fmla="*/ 0 h 3033022"/>
                        <a:gd name="connsiteX5" fmla="*/ 1819416 w 2374241"/>
                        <a:gd name="connsiteY5" fmla="*/ 357541 h 3033022"/>
                        <a:gd name="connsiteX6" fmla="*/ 1899563 w 2374241"/>
                        <a:gd name="connsiteY6" fmla="*/ 517819 h 3033022"/>
                        <a:gd name="connsiteX7" fmla="*/ 2207825 w 2374241"/>
                        <a:gd name="connsiteY7" fmla="*/ 653437 h 3033022"/>
                        <a:gd name="connsiteX8" fmla="*/ 2195495 w 2374241"/>
                        <a:gd name="connsiteY8" fmla="*/ 1719896 h 3033022"/>
                        <a:gd name="connsiteX9" fmla="*/ 2047528 w 2374241"/>
                        <a:gd name="connsiteY9" fmla="*/ 2391825 h 3033022"/>
                        <a:gd name="connsiteX10" fmla="*/ 1227552 w 2374241"/>
                        <a:gd name="connsiteY10" fmla="*/ 3032934 h 3033022"/>
                        <a:gd name="connsiteX11" fmla="*/ 358253 w 2374241"/>
                        <a:gd name="connsiteY11" fmla="*/ 2490457 h 3033022"/>
                        <a:gd name="connsiteX12" fmla="*/ 148634 w 2374241"/>
                        <a:gd name="connsiteY12" fmla="*/ 1436329 h 3033022"/>
                        <a:gd name="connsiteX0" fmla="*/ 148634 w 2374241"/>
                        <a:gd name="connsiteY0" fmla="*/ 1436329 h 3033022"/>
                        <a:gd name="connsiteX1" fmla="*/ 136305 w 2374241"/>
                        <a:gd name="connsiteY1" fmla="*/ 591793 h 3033022"/>
                        <a:gd name="connsiteX2" fmla="*/ 826811 w 2374241"/>
                        <a:gd name="connsiteY2" fmla="*/ 382201 h 3033022"/>
                        <a:gd name="connsiteX3" fmla="*/ 1024098 w 2374241"/>
                        <a:gd name="connsiteY3" fmla="*/ 246582 h 3033022"/>
                        <a:gd name="connsiteX4" fmla="*/ 1344692 w 2374241"/>
                        <a:gd name="connsiteY4" fmla="*/ 0 h 3033022"/>
                        <a:gd name="connsiteX5" fmla="*/ 1819416 w 2374241"/>
                        <a:gd name="connsiteY5" fmla="*/ 357541 h 3033022"/>
                        <a:gd name="connsiteX6" fmla="*/ 1936554 w 2374241"/>
                        <a:gd name="connsiteY6" fmla="*/ 579464 h 3033022"/>
                        <a:gd name="connsiteX7" fmla="*/ 2207825 w 2374241"/>
                        <a:gd name="connsiteY7" fmla="*/ 653437 h 3033022"/>
                        <a:gd name="connsiteX8" fmla="*/ 2195495 w 2374241"/>
                        <a:gd name="connsiteY8" fmla="*/ 1719896 h 3033022"/>
                        <a:gd name="connsiteX9" fmla="*/ 2047528 w 2374241"/>
                        <a:gd name="connsiteY9" fmla="*/ 2391825 h 3033022"/>
                        <a:gd name="connsiteX10" fmla="*/ 1227552 w 2374241"/>
                        <a:gd name="connsiteY10" fmla="*/ 3032934 h 3033022"/>
                        <a:gd name="connsiteX11" fmla="*/ 358253 w 2374241"/>
                        <a:gd name="connsiteY11" fmla="*/ 2490457 h 3033022"/>
                        <a:gd name="connsiteX12" fmla="*/ 148634 w 2374241"/>
                        <a:gd name="connsiteY12" fmla="*/ 1436329 h 3033022"/>
                        <a:gd name="connsiteX0" fmla="*/ 148634 w 2374241"/>
                        <a:gd name="connsiteY0" fmla="*/ 1436329 h 3033022"/>
                        <a:gd name="connsiteX1" fmla="*/ 136305 w 2374241"/>
                        <a:gd name="connsiteY1" fmla="*/ 591793 h 3033022"/>
                        <a:gd name="connsiteX2" fmla="*/ 826811 w 2374241"/>
                        <a:gd name="connsiteY2" fmla="*/ 382201 h 3033022"/>
                        <a:gd name="connsiteX3" fmla="*/ 1024098 w 2374241"/>
                        <a:gd name="connsiteY3" fmla="*/ 246582 h 3033022"/>
                        <a:gd name="connsiteX4" fmla="*/ 1344692 w 2374241"/>
                        <a:gd name="connsiteY4" fmla="*/ 0 h 3033022"/>
                        <a:gd name="connsiteX5" fmla="*/ 1819416 w 2374241"/>
                        <a:gd name="connsiteY5" fmla="*/ 357541 h 3033022"/>
                        <a:gd name="connsiteX6" fmla="*/ 2207825 w 2374241"/>
                        <a:gd name="connsiteY6" fmla="*/ 653437 h 3033022"/>
                        <a:gd name="connsiteX7" fmla="*/ 2195495 w 2374241"/>
                        <a:gd name="connsiteY7" fmla="*/ 1719896 h 3033022"/>
                        <a:gd name="connsiteX8" fmla="*/ 2047528 w 2374241"/>
                        <a:gd name="connsiteY8" fmla="*/ 2391825 h 3033022"/>
                        <a:gd name="connsiteX9" fmla="*/ 1227552 w 2374241"/>
                        <a:gd name="connsiteY9" fmla="*/ 3032934 h 3033022"/>
                        <a:gd name="connsiteX10" fmla="*/ 358253 w 2374241"/>
                        <a:gd name="connsiteY10" fmla="*/ 2490457 h 3033022"/>
                        <a:gd name="connsiteX11" fmla="*/ 148634 w 2374241"/>
                        <a:gd name="connsiteY11" fmla="*/ 1436329 h 3033022"/>
                        <a:gd name="connsiteX0" fmla="*/ 148634 w 2374241"/>
                        <a:gd name="connsiteY0" fmla="*/ 1436329 h 3033022"/>
                        <a:gd name="connsiteX1" fmla="*/ 136305 w 2374241"/>
                        <a:gd name="connsiteY1" fmla="*/ 591793 h 3033022"/>
                        <a:gd name="connsiteX2" fmla="*/ 826811 w 2374241"/>
                        <a:gd name="connsiteY2" fmla="*/ 382201 h 3033022"/>
                        <a:gd name="connsiteX3" fmla="*/ 1024098 w 2374241"/>
                        <a:gd name="connsiteY3" fmla="*/ 246582 h 3033022"/>
                        <a:gd name="connsiteX4" fmla="*/ 1344692 w 2374241"/>
                        <a:gd name="connsiteY4" fmla="*/ 0 h 3033022"/>
                        <a:gd name="connsiteX5" fmla="*/ 1819416 w 2374241"/>
                        <a:gd name="connsiteY5" fmla="*/ 357541 h 3033022"/>
                        <a:gd name="connsiteX6" fmla="*/ 2207825 w 2374241"/>
                        <a:gd name="connsiteY6" fmla="*/ 653437 h 3033022"/>
                        <a:gd name="connsiteX7" fmla="*/ 2195495 w 2374241"/>
                        <a:gd name="connsiteY7" fmla="*/ 1719896 h 3033022"/>
                        <a:gd name="connsiteX8" fmla="*/ 2047528 w 2374241"/>
                        <a:gd name="connsiteY8" fmla="*/ 2391825 h 3033022"/>
                        <a:gd name="connsiteX9" fmla="*/ 1227552 w 2374241"/>
                        <a:gd name="connsiteY9" fmla="*/ 3032934 h 3033022"/>
                        <a:gd name="connsiteX10" fmla="*/ 358253 w 2374241"/>
                        <a:gd name="connsiteY10" fmla="*/ 2490457 h 3033022"/>
                        <a:gd name="connsiteX11" fmla="*/ 148634 w 2374241"/>
                        <a:gd name="connsiteY11" fmla="*/ 1436329 h 3033022"/>
                        <a:gd name="connsiteX0" fmla="*/ 148634 w 2374241"/>
                        <a:gd name="connsiteY0" fmla="*/ 1436329 h 3033022"/>
                        <a:gd name="connsiteX1" fmla="*/ 136305 w 2374241"/>
                        <a:gd name="connsiteY1" fmla="*/ 591793 h 3033022"/>
                        <a:gd name="connsiteX2" fmla="*/ 826811 w 2374241"/>
                        <a:gd name="connsiteY2" fmla="*/ 382201 h 3033022"/>
                        <a:gd name="connsiteX3" fmla="*/ 1024098 w 2374241"/>
                        <a:gd name="connsiteY3" fmla="*/ 246582 h 3033022"/>
                        <a:gd name="connsiteX4" fmla="*/ 1344692 w 2374241"/>
                        <a:gd name="connsiteY4" fmla="*/ 0 h 3033022"/>
                        <a:gd name="connsiteX5" fmla="*/ 1819416 w 2374241"/>
                        <a:gd name="connsiteY5" fmla="*/ 357541 h 3033022"/>
                        <a:gd name="connsiteX6" fmla="*/ 2207825 w 2374241"/>
                        <a:gd name="connsiteY6" fmla="*/ 653437 h 3033022"/>
                        <a:gd name="connsiteX7" fmla="*/ 2195495 w 2374241"/>
                        <a:gd name="connsiteY7" fmla="*/ 1719896 h 3033022"/>
                        <a:gd name="connsiteX8" fmla="*/ 2047528 w 2374241"/>
                        <a:gd name="connsiteY8" fmla="*/ 2391825 h 3033022"/>
                        <a:gd name="connsiteX9" fmla="*/ 1227552 w 2374241"/>
                        <a:gd name="connsiteY9" fmla="*/ 3032934 h 3033022"/>
                        <a:gd name="connsiteX10" fmla="*/ 358253 w 2374241"/>
                        <a:gd name="connsiteY10" fmla="*/ 2490457 h 3033022"/>
                        <a:gd name="connsiteX11" fmla="*/ 148634 w 2374241"/>
                        <a:gd name="connsiteY11" fmla="*/ 1436329 h 3033022"/>
                        <a:gd name="connsiteX0" fmla="*/ 148634 w 2374241"/>
                        <a:gd name="connsiteY0" fmla="*/ 1436329 h 3033022"/>
                        <a:gd name="connsiteX1" fmla="*/ 136305 w 2374241"/>
                        <a:gd name="connsiteY1" fmla="*/ 591793 h 3033022"/>
                        <a:gd name="connsiteX2" fmla="*/ 826811 w 2374241"/>
                        <a:gd name="connsiteY2" fmla="*/ 382201 h 3033022"/>
                        <a:gd name="connsiteX3" fmla="*/ 1024098 w 2374241"/>
                        <a:gd name="connsiteY3" fmla="*/ 246582 h 3033022"/>
                        <a:gd name="connsiteX4" fmla="*/ 1344692 w 2374241"/>
                        <a:gd name="connsiteY4" fmla="*/ 0 h 3033022"/>
                        <a:gd name="connsiteX5" fmla="*/ 1819416 w 2374241"/>
                        <a:gd name="connsiteY5" fmla="*/ 357541 h 3033022"/>
                        <a:gd name="connsiteX6" fmla="*/ 2207825 w 2374241"/>
                        <a:gd name="connsiteY6" fmla="*/ 653437 h 3033022"/>
                        <a:gd name="connsiteX7" fmla="*/ 2195495 w 2374241"/>
                        <a:gd name="connsiteY7" fmla="*/ 1719896 h 3033022"/>
                        <a:gd name="connsiteX8" fmla="*/ 2047528 w 2374241"/>
                        <a:gd name="connsiteY8" fmla="*/ 2391825 h 3033022"/>
                        <a:gd name="connsiteX9" fmla="*/ 1227552 w 2374241"/>
                        <a:gd name="connsiteY9" fmla="*/ 3032934 h 3033022"/>
                        <a:gd name="connsiteX10" fmla="*/ 358253 w 2374241"/>
                        <a:gd name="connsiteY10" fmla="*/ 2490457 h 3033022"/>
                        <a:gd name="connsiteX11" fmla="*/ 148634 w 2374241"/>
                        <a:gd name="connsiteY11" fmla="*/ 1436329 h 3033022"/>
                        <a:gd name="connsiteX0" fmla="*/ 179728 w 2405335"/>
                        <a:gd name="connsiteY0" fmla="*/ 1436329 h 3033022"/>
                        <a:gd name="connsiteX1" fmla="*/ 73136 w 2405335"/>
                        <a:gd name="connsiteY1" fmla="*/ 501064 h 3033022"/>
                        <a:gd name="connsiteX2" fmla="*/ 857905 w 2405335"/>
                        <a:gd name="connsiteY2" fmla="*/ 382201 h 3033022"/>
                        <a:gd name="connsiteX3" fmla="*/ 1055192 w 2405335"/>
                        <a:gd name="connsiteY3" fmla="*/ 246582 h 3033022"/>
                        <a:gd name="connsiteX4" fmla="*/ 1375786 w 2405335"/>
                        <a:gd name="connsiteY4" fmla="*/ 0 h 3033022"/>
                        <a:gd name="connsiteX5" fmla="*/ 1850510 w 2405335"/>
                        <a:gd name="connsiteY5" fmla="*/ 357541 h 3033022"/>
                        <a:gd name="connsiteX6" fmla="*/ 2238919 w 2405335"/>
                        <a:gd name="connsiteY6" fmla="*/ 653437 h 3033022"/>
                        <a:gd name="connsiteX7" fmla="*/ 2226589 w 2405335"/>
                        <a:gd name="connsiteY7" fmla="*/ 1719896 h 3033022"/>
                        <a:gd name="connsiteX8" fmla="*/ 2078622 w 2405335"/>
                        <a:gd name="connsiteY8" fmla="*/ 2391825 h 3033022"/>
                        <a:gd name="connsiteX9" fmla="*/ 1258646 w 2405335"/>
                        <a:gd name="connsiteY9" fmla="*/ 3032934 h 3033022"/>
                        <a:gd name="connsiteX10" fmla="*/ 389347 w 2405335"/>
                        <a:gd name="connsiteY10" fmla="*/ 2490457 h 3033022"/>
                        <a:gd name="connsiteX11" fmla="*/ 179728 w 2405335"/>
                        <a:gd name="connsiteY11" fmla="*/ 1436329 h 3033022"/>
                        <a:gd name="connsiteX0" fmla="*/ 179728 w 2405335"/>
                        <a:gd name="connsiteY0" fmla="*/ 1436329 h 3033022"/>
                        <a:gd name="connsiteX1" fmla="*/ 73136 w 2405335"/>
                        <a:gd name="connsiteY1" fmla="*/ 501064 h 3033022"/>
                        <a:gd name="connsiteX2" fmla="*/ 857905 w 2405335"/>
                        <a:gd name="connsiteY2" fmla="*/ 382201 h 3033022"/>
                        <a:gd name="connsiteX3" fmla="*/ 1055192 w 2405335"/>
                        <a:gd name="connsiteY3" fmla="*/ 246582 h 3033022"/>
                        <a:gd name="connsiteX4" fmla="*/ 1375786 w 2405335"/>
                        <a:gd name="connsiteY4" fmla="*/ 0 h 3033022"/>
                        <a:gd name="connsiteX5" fmla="*/ 1850510 w 2405335"/>
                        <a:gd name="connsiteY5" fmla="*/ 357541 h 3033022"/>
                        <a:gd name="connsiteX6" fmla="*/ 2238919 w 2405335"/>
                        <a:gd name="connsiteY6" fmla="*/ 653437 h 3033022"/>
                        <a:gd name="connsiteX7" fmla="*/ 2226589 w 2405335"/>
                        <a:gd name="connsiteY7" fmla="*/ 1719896 h 3033022"/>
                        <a:gd name="connsiteX8" fmla="*/ 2078622 w 2405335"/>
                        <a:gd name="connsiteY8" fmla="*/ 2391825 h 3033022"/>
                        <a:gd name="connsiteX9" fmla="*/ 1258646 w 2405335"/>
                        <a:gd name="connsiteY9" fmla="*/ 3032934 h 3033022"/>
                        <a:gd name="connsiteX10" fmla="*/ 389347 w 2405335"/>
                        <a:gd name="connsiteY10" fmla="*/ 2490457 h 3033022"/>
                        <a:gd name="connsiteX11" fmla="*/ 179728 w 2405335"/>
                        <a:gd name="connsiteY11" fmla="*/ 1436329 h 3033022"/>
                        <a:gd name="connsiteX0" fmla="*/ 156614 w 2382221"/>
                        <a:gd name="connsiteY0" fmla="*/ 1436329 h 3033022"/>
                        <a:gd name="connsiteX1" fmla="*/ 50022 w 2382221"/>
                        <a:gd name="connsiteY1" fmla="*/ 501064 h 3033022"/>
                        <a:gd name="connsiteX2" fmla="*/ 834791 w 2382221"/>
                        <a:gd name="connsiteY2" fmla="*/ 382201 h 3033022"/>
                        <a:gd name="connsiteX3" fmla="*/ 1032078 w 2382221"/>
                        <a:gd name="connsiteY3" fmla="*/ 246582 h 3033022"/>
                        <a:gd name="connsiteX4" fmla="*/ 1352672 w 2382221"/>
                        <a:gd name="connsiteY4" fmla="*/ 0 h 3033022"/>
                        <a:gd name="connsiteX5" fmla="*/ 1827396 w 2382221"/>
                        <a:gd name="connsiteY5" fmla="*/ 357541 h 3033022"/>
                        <a:gd name="connsiteX6" fmla="*/ 2215805 w 2382221"/>
                        <a:gd name="connsiteY6" fmla="*/ 653437 h 3033022"/>
                        <a:gd name="connsiteX7" fmla="*/ 2203475 w 2382221"/>
                        <a:gd name="connsiteY7" fmla="*/ 1719896 h 3033022"/>
                        <a:gd name="connsiteX8" fmla="*/ 2055508 w 2382221"/>
                        <a:gd name="connsiteY8" fmla="*/ 2391825 h 3033022"/>
                        <a:gd name="connsiteX9" fmla="*/ 1235532 w 2382221"/>
                        <a:gd name="connsiteY9" fmla="*/ 3032934 h 3033022"/>
                        <a:gd name="connsiteX10" fmla="*/ 366233 w 2382221"/>
                        <a:gd name="connsiteY10" fmla="*/ 2490457 h 3033022"/>
                        <a:gd name="connsiteX11" fmla="*/ 156614 w 2382221"/>
                        <a:gd name="connsiteY11" fmla="*/ 1436329 h 3033022"/>
                        <a:gd name="connsiteX0" fmla="*/ 156614 w 2382221"/>
                        <a:gd name="connsiteY0" fmla="*/ 1436329 h 3033022"/>
                        <a:gd name="connsiteX1" fmla="*/ 50022 w 2382221"/>
                        <a:gd name="connsiteY1" fmla="*/ 501064 h 3033022"/>
                        <a:gd name="connsiteX2" fmla="*/ 834791 w 2382221"/>
                        <a:gd name="connsiteY2" fmla="*/ 382201 h 3033022"/>
                        <a:gd name="connsiteX3" fmla="*/ 1032078 w 2382221"/>
                        <a:gd name="connsiteY3" fmla="*/ 246582 h 3033022"/>
                        <a:gd name="connsiteX4" fmla="*/ 1352672 w 2382221"/>
                        <a:gd name="connsiteY4" fmla="*/ 0 h 3033022"/>
                        <a:gd name="connsiteX5" fmla="*/ 1827396 w 2382221"/>
                        <a:gd name="connsiteY5" fmla="*/ 357541 h 3033022"/>
                        <a:gd name="connsiteX6" fmla="*/ 2215805 w 2382221"/>
                        <a:gd name="connsiteY6" fmla="*/ 653437 h 3033022"/>
                        <a:gd name="connsiteX7" fmla="*/ 2203475 w 2382221"/>
                        <a:gd name="connsiteY7" fmla="*/ 1719896 h 3033022"/>
                        <a:gd name="connsiteX8" fmla="*/ 2055508 w 2382221"/>
                        <a:gd name="connsiteY8" fmla="*/ 2391825 h 3033022"/>
                        <a:gd name="connsiteX9" fmla="*/ 1235532 w 2382221"/>
                        <a:gd name="connsiteY9" fmla="*/ 3032934 h 3033022"/>
                        <a:gd name="connsiteX10" fmla="*/ 366233 w 2382221"/>
                        <a:gd name="connsiteY10" fmla="*/ 2490457 h 3033022"/>
                        <a:gd name="connsiteX11" fmla="*/ 156614 w 2382221"/>
                        <a:gd name="connsiteY11" fmla="*/ 1436329 h 3033022"/>
                        <a:gd name="connsiteX0" fmla="*/ 191143 w 2416750"/>
                        <a:gd name="connsiteY0" fmla="*/ 1436329 h 3033022"/>
                        <a:gd name="connsiteX1" fmla="*/ 37419 w 2416750"/>
                        <a:gd name="connsiteY1" fmla="*/ 462180 h 3033022"/>
                        <a:gd name="connsiteX2" fmla="*/ 869320 w 2416750"/>
                        <a:gd name="connsiteY2" fmla="*/ 382201 h 3033022"/>
                        <a:gd name="connsiteX3" fmla="*/ 1066607 w 2416750"/>
                        <a:gd name="connsiteY3" fmla="*/ 246582 h 3033022"/>
                        <a:gd name="connsiteX4" fmla="*/ 1387201 w 2416750"/>
                        <a:gd name="connsiteY4" fmla="*/ 0 h 3033022"/>
                        <a:gd name="connsiteX5" fmla="*/ 1861925 w 2416750"/>
                        <a:gd name="connsiteY5" fmla="*/ 357541 h 3033022"/>
                        <a:gd name="connsiteX6" fmla="*/ 2250334 w 2416750"/>
                        <a:gd name="connsiteY6" fmla="*/ 653437 h 3033022"/>
                        <a:gd name="connsiteX7" fmla="*/ 2238004 w 2416750"/>
                        <a:gd name="connsiteY7" fmla="*/ 1719896 h 3033022"/>
                        <a:gd name="connsiteX8" fmla="*/ 2090037 w 2416750"/>
                        <a:gd name="connsiteY8" fmla="*/ 2391825 h 3033022"/>
                        <a:gd name="connsiteX9" fmla="*/ 1270061 w 2416750"/>
                        <a:gd name="connsiteY9" fmla="*/ 3032934 h 3033022"/>
                        <a:gd name="connsiteX10" fmla="*/ 400762 w 2416750"/>
                        <a:gd name="connsiteY10" fmla="*/ 2490457 h 3033022"/>
                        <a:gd name="connsiteX11" fmla="*/ 191143 w 2416750"/>
                        <a:gd name="connsiteY11" fmla="*/ 1436329 h 3033022"/>
                        <a:gd name="connsiteX0" fmla="*/ 225121 w 2450728"/>
                        <a:gd name="connsiteY0" fmla="*/ 1436329 h 3033022"/>
                        <a:gd name="connsiteX1" fmla="*/ 71397 w 2450728"/>
                        <a:gd name="connsiteY1" fmla="*/ 462180 h 3033022"/>
                        <a:gd name="connsiteX2" fmla="*/ 903298 w 2450728"/>
                        <a:gd name="connsiteY2" fmla="*/ 382201 h 3033022"/>
                        <a:gd name="connsiteX3" fmla="*/ 1100585 w 2450728"/>
                        <a:gd name="connsiteY3" fmla="*/ 246582 h 3033022"/>
                        <a:gd name="connsiteX4" fmla="*/ 1421179 w 2450728"/>
                        <a:gd name="connsiteY4" fmla="*/ 0 h 3033022"/>
                        <a:gd name="connsiteX5" fmla="*/ 1895903 w 2450728"/>
                        <a:gd name="connsiteY5" fmla="*/ 357541 h 3033022"/>
                        <a:gd name="connsiteX6" fmla="*/ 2284312 w 2450728"/>
                        <a:gd name="connsiteY6" fmla="*/ 653437 h 3033022"/>
                        <a:gd name="connsiteX7" fmla="*/ 2271982 w 2450728"/>
                        <a:gd name="connsiteY7" fmla="*/ 1719896 h 3033022"/>
                        <a:gd name="connsiteX8" fmla="*/ 2124015 w 2450728"/>
                        <a:gd name="connsiteY8" fmla="*/ 2391825 h 3033022"/>
                        <a:gd name="connsiteX9" fmla="*/ 1304039 w 2450728"/>
                        <a:gd name="connsiteY9" fmla="*/ 3032934 h 3033022"/>
                        <a:gd name="connsiteX10" fmla="*/ 434740 w 2450728"/>
                        <a:gd name="connsiteY10" fmla="*/ 2490457 h 3033022"/>
                        <a:gd name="connsiteX11" fmla="*/ 225121 w 2450728"/>
                        <a:gd name="connsiteY11" fmla="*/ 1436329 h 3033022"/>
                        <a:gd name="connsiteX0" fmla="*/ 205465 w 2431072"/>
                        <a:gd name="connsiteY0" fmla="*/ 1436329 h 3033022"/>
                        <a:gd name="connsiteX1" fmla="*/ 51741 w 2431072"/>
                        <a:gd name="connsiteY1" fmla="*/ 462180 h 3033022"/>
                        <a:gd name="connsiteX2" fmla="*/ 883642 w 2431072"/>
                        <a:gd name="connsiteY2" fmla="*/ 382201 h 3033022"/>
                        <a:gd name="connsiteX3" fmla="*/ 1080929 w 2431072"/>
                        <a:gd name="connsiteY3" fmla="*/ 246582 h 3033022"/>
                        <a:gd name="connsiteX4" fmla="*/ 1401523 w 2431072"/>
                        <a:gd name="connsiteY4" fmla="*/ 0 h 3033022"/>
                        <a:gd name="connsiteX5" fmla="*/ 1876247 w 2431072"/>
                        <a:gd name="connsiteY5" fmla="*/ 357541 h 3033022"/>
                        <a:gd name="connsiteX6" fmla="*/ 2264656 w 2431072"/>
                        <a:gd name="connsiteY6" fmla="*/ 653437 h 3033022"/>
                        <a:gd name="connsiteX7" fmla="*/ 2252326 w 2431072"/>
                        <a:gd name="connsiteY7" fmla="*/ 1719896 h 3033022"/>
                        <a:gd name="connsiteX8" fmla="*/ 2104359 w 2431072"/>
                        <a:gd name="connsiteY8" fmla="*/ 2391825 h 3033022"/>
                        <a:gd name="connsiteX9" fmla="*/ 1284383 w 2431072"/>
                        <a:gd name="connsiteY9" fmla="*/ 3032934 h 3033022"/>
                        <a:gd name="connsiteX10" fmla="*/ 415084 w 2431072"/>
                        <a:gd name="connsiteY10" fmla="*/ 2490457 h 3033022"/>
                        <a:gd name="connsiteX11" fmla="*/ 205465 w 2431072"/>
                        <a:gd name="connsiteY11" fmla="*/ 1436329 h 3033022"/>
                        <a:gd name="connsiteX0" fmla="*/ 205465 w 2431072"/>
                        <a:gd name="connsiteY0" fmla="*/ 1436329 h 3033022"/>
                        <a:gd name="connsiteX1" fmla="*/ 51741 w 2431072"/>
                        <a:gd name="connsiteY1" fmla="*/ 462180 h 3033022"/>
                        <a:gd name="connsiteX2" fmla="*/ 883642 w 2431072"/>
                        <a:gd name="connsiteY2" fmla="*/ 382201 h 3033022"/>
                        <a:gd name="connsiteX3" fmla="*/ 1080929 w 2431072"/>
                        <a:gd name="connsiteY3" fmla="*/ 246582 h 3033022"/>
                        <a:gd name="connsiteX4" fmla="*/ 1401523 w 2431072"/>
                        <a:gd name="connsiteY4" fmla="*/ 0 h 3033022"/>
                        <a:gd name="connsiteX5" fmla="*/ 1876247 w 2431072"/>
                        <a:gd name="connsiteY5" fmla="*/ 357541 h 3033022"/>
                        <a:gd name="connsiteX6" fmla="*/ 2264656 w 2431072"/>
                        <a:gd name="connsiteY6" fmla="*/ 653437 h 3033022"/>
                        <a:gd name="connsiteX7" fmla="*/ 2252326 w 2431072"/>
                        <a:gd name="connsiteY7" fmla="*/ 1719896 h 3033022"/>
                        <a:gd name="connsiteX8" fmla="*/ 2104359 w 2431072"/>
                        <a:gd name="connsiteY8" fmla="*/ 2391825 h 3033022"/>
                        <a:gd name="connsiteX9" fmla="*/ 1284383 w 2431072"/>
                        <a:gd name="connsiteY9" fmla="*/ 3032934 h 3033022"/>
                        <a:gd name="connsiteX10" fmla="*/ 415084 w 2431072"/>
                        <a:gd name="connsiteY10" fmla="*/ 2490457 h 3033022"/>
                        <a:gd name="connsiteX11" fmla="*/ 205465 w 2431072"/>
                        <a:gd name="connsiteY11" fmla="*/ 1436329 h 3033022"/>
                        <a:gd name="connsiteX0" fmla="*/ 205465 w 2431072"/>
                        <a:gd name="connsiteY0" fmla="*/ 1488174 h 3084867"/>
                        <a:gd name="connsiteX1" fmla="*/ 51741 w 2431072"/>
                        <a:gd name="connsiteY1" fmla="*/ 514025 h 3084867"/>
                        <a:gd name="connsiteX2" fmla="*/ 883642 w 2431072"/>
                        <a:gd name="connsiteY2" fmla="*/ 434046 h 3084867"/>
                        <a:gd name="connsiteX3" fmla="*/ 1080929 w 2431072"/>
                        <a:gd name="connsiteY3" fmla="*/ 298427 h 3084867"/>
                        <a:gd name="connsiteX4" fmla="*/ 1436873 w 2431072"/>
                        <a:gd name="connsiteY4" fmla="*/ 0 h 3084867"/>
                        <a:gd name="connsiteX5" fmla="*/ 1876247 w 2431072"/>
                        <a:gd name="connsiteY5" fmla="*/ 409386 h 3084867"/>
                        <a:gd name="connsiteX6" fmla="*/ 2264656 w 2431072"/>
                        <a:gd name="connsiteY6" fmla="*/ 705282 h 3084867"/>
                        <a:gd name="connsiteX7" fmla="*/ 2252326 w 2431072"/>
                        <a:gd name="connsiteY7" fmla="*/ 1771741 h 3084867"/>
                        <a:gd name="connsiteX8" fmla="*/ 2104359 w 2431072"/>
                        <a:gd name="connsiteY8" fmla="*/ 2443670 h 3084867"/>
                        <a:gd name="connsiteX9" fmla="*/ 1284383 w 2431072"/>
                        <a:gd name="connsiteY9" fmla="*/ 3084779 h 3084867"/>
                        <a:gd name="connsiteX10" fmla="*/ 415084 w 2431072"/>
                        <a:gd name="connsiteY10" fmla="*/ 2542302 h 3084867"/>
                        <a:gd name="connsiteX11" fmla="*/ 205465 w 2431072"/>
                        <a:gd name="connsiteY11" fmla="*/ 1488174 h 3084867"/>
                        <a:gd name="connsiteX0" fmla="*/ 205465 w 2431072"/>
                        <a:gd name="connsiteY0" fmla="*/ 1488174 h 3084867"/>
                        <a:gd name="connsiteX1" fmla="*/ 51741 w 2431072"/>
                        <a:gd name="connsiteY1" fmla="*/ 514025 h 3084867"/>
                        <a:gd name="connsiteX2" fmla="*/ 883642 w 2431072"/>
                        <a:gd name="connsiteY2" fmla="*/ 434046 h 3084867"/>
                        <a:gd name="connsiteX3" fmla="*/ 1080929 w 2431072"/>
                        <a:gd name="connsiteY3" fmla="*/ 298427 h 3084867"/>
                        <a:gd name="connsiteX4" fmla="*/ 1436873 w 2431072"/>
                        <a:gd name="connsiteY4" fmla="*/ 0 h 3084867"/>
                        <a:gd name="connsiteX5" fmla="*/ 1876247 w 2431072"/>
                        <a:gd name="connsiteY5" fmla="*/ 409386 h 3084867"/>
                        <a:gd name="connsiteX6" fmla="*/ 2252873 w 2431072"/>
                        <a:gd name="connsiteY6" fmla="*/ 653437 h 3084867"/>
                        <a:gd name="connsiteX7" fmla="*/ 2252326 w 2431072"/>
                        <a:gd name="connsiteY7" fmla="*/ 1771741 h 3084867"/>
                        <a:gd name="connsiteX8" fmla="*/ 2104359 w 2431072"/>
                        <a:gd name="connsiteY8" fmla="*/ 2443670 h 3084867"/>
                        <a:gd name="connsiteX9" fmla="*/ 1284383 w 2431072"/>
                        <a:gd name="connsiteY9" fmla="*/ 3084779 h 3084867"/>
                        <a:gd name="connsiteX10" fmla="*/ 415084 w 2431072"/>
                        <a:gd name="connsiteY10" fmla="*/ 2542302 h 3084867"/>
                        <a:gd name="connsiteX11" fmla="*/ 205465 w 2431072"/>
                        <a:gd name="connsiteY11" fmla="*/ 1488174 h 3084867"/>
                        <a:gd name="connsiteX0" fmla="*/ 205465 w 2431072"/>
                        <a:gd name="connsiteY0" fmla="*/ 1488174 h 3084867"/>
                        <a:gd name="connsiteX1" fmla="*/ 51741 w 2431072"/>
                        <a:gd name="connsiteY1" fmla="*/ 514025 h 3084867"/>
                        <a:gd name="connsiteX2" fmla="*/ 883642 w 2431072"/>
                        <a:gd name="connsiteY2" fmla="*/ 434046 h 3084867"/>
                        <a:gd name="connsiteX3" fmla="*/ 1080929 w 2431072"/>
                        <a:gd name="connsiteY3" fmla="*/ 298427 h 3084867"/>
                        <a:gd name="connsiteX4" fmla="*/ 1436873 w 2431072"/>
                        <a:gd name="connsiteY4" fmla="*/ 0 h 3084867"/>
                        <a:gd name="connsiteX5" fmla="*/ 1876247 w 2431072"/>
                        <a:gd name="connsiteY5" fmla="*/ 409386 h 3084867"/>
                        <a:gd name="connsiteX6" fmla="*/ 2252873 w 2431072"/>
                        <a:gd name="connsiteY6" fmla="*/ 653437 h 3084867"/>
                        <a:gd name="connsiteX7" fmla="*/ 2252326 w 2431072"/>
                        <a:gd name="connsiteY7" fmla="*/ 1771741 h 3084867"/>
                        <a:gd name="connsiteX8" fmla="*/ 2104359 w 2431072"/>
                        <a:gd name="connsiteY8" fmla="*/ 2443670 h 3084867"/>
                        <a:gd name="connsiteX9" fmla="*/ 1284383 w 2431072"/>
                        <a:gd name="connsiteY9" fmla="*/ 3084779 h 3084867"/>
                        <a:gd name="connsiteX10" fmla="*/ 415084 w 2431072"/>
                        <a:gd name="connsiteY10" fmla="*/ 2542302 h 3084867"/>
                        <a:gd name="connsiteX11" fmla="*/ 205465 w 2431072"/>
                        <a:gd name="connsiteY11" fmla="*/ 1488174 h 3084867"/>
                        <a:gd name="connsiteX0" fmla="*/ 205465 w 2431072"/>
                        <a:gd name="connsiteY0" fmla="*/ 1488174 h 3084867"/>
                        <a:gd name="connsiteX1" fmla="*/ 51741 w 2431072"/>
                        <a:gd name="connsiteY1" fmla="*/ 514025 h 3084867"/>
                        <a:gd name="connsiteX2" fmla="*/ 883642 w 2431072"/>
                        <a:gd name="connsiteY2" fmla="*/ 434046 h 3084867"/>
                        <a:gd name="connsiteX3" fmla="*/ 1080929 w 2431072"/>
                        <a:gd name="connsiteY3" fmla="*/ 298427 h 3084867"/>
                        <a:gd name="connsiteX4" fmla="*/ 1436873 w 2431072"/>
                        <a:gd name="connsiteY4" fmla="*/ 0 h 3084867"/>
                        <a:gd name="connsiteX5" fmla="*/ 1876247 w 2431072"/>
                        <a:gd name="connsiteY5" fmla="*/ 409386 h 3084867"/>
                        <a:gd name="connsiteX6" fmla="*/ 2288223 w 2431072"/>
                        <a:gd name="connsiteY6" fmla="*/ 692320 h 3084867"/>
                        <a:gd name="connsiteX7" fmla="*/ 2252326 w 2431072"/>
                        <a:gd name="connsiteY7" fmla="*/ 1771741 h 3084867"/>
                        <a:gd name="connsiteX8" fmla="*/ 2104359 w 2431072"/>
                        <a:gd name="connsiteY8" fmla="*/ 2443670 h 3084867"/>
                        <a:gd name="connsiteX9" fmla="*/ 1284383 w 2431072"/>
                        <a:gd name="connsiteY9" fmla="*/ 3084779 h 3084867"/>
                        <a:gd name="connsiteX10" fmla="*/ 415084 w 2431072"/>
                        <a:gd name="connsiteY10" fmla="*/ 2542302 h 3084867"/>
                        <a:gd name="connsiteX11" fmla="*/ 205465 w 2431072"/>
                        <a:gd name="connsiteY11" fmla="*/ 1488174 h 3084867"/>
                        <a:gd name="connsiteX0" fmla="*/ 205465 w 2431072"/>
                        <a:gd name="connsiteY0" fmla="*/ 1488174 h 3084867"/>
                        <a:gd name="connsiteX1" fmla="*/ 51741 w 2431072"/>
                        <a:gd name="connsiteY1" fmla="*/ 514025 h 3084867"/>
                        <a:gd name="connsiteX2" fmla="*/ 883642 w 2431072"/>
                        <a:gd name="connsiteY2" fmla="*/ 434046 h 3084867"/>
                        <a:gd name="connsiteX3" fmla="*/ 1080929 w 2431072"/>
                        <a:gd name="connsiteY3" fmla="*/ 298427 h 3084867"/>
                        <a:gd name="connsiteX4" fmla="*/ 1436873 w 2431072"/>
                        <a:gd name="connsiteY4" fmla="*/ 0 h 3084867"/>
                        <a:gd name="connsiteX5" fmla="*/ 1876247 w 2431072"/>
                        <a:gd name="connsiteY5" fmla="*/ 409386 h 3084867"/>
                        <a:gd name="connsiteX6" fmla="*/ 2288223 w 2431072"/>
                        <a:gd name="connsiteY6" fmla="*/ 692320 h 3084867"/>
                        <a:gd name="connsiteX7" fmla="*/ 2252326 w 2431072"/>
                        <a:gd name="connsiteY7" fmla="*/ 1771741 h 3084867"/>
                        <a:gd name="connsiteX8" fmla="*/ 2104359 w 2431072"/>
                        <a:gd name="connsiteY8" fmla="*/ 2443670 h 3084867"/>
                        <a:gd name="connsiteX9" fmla="*/ 1284383 w 2431072"/>
                        <a:gd name="connsiteY9" fmla="*/ 3084779 h 3084867"/>
                        <a:gd name="connsiteX10" fmla="*/ 415084 w 2431072"/>
                        <a:gd name="connsiteY10" fmla="*/ 2542302 h 3084867"/>
                        <a:gd name="connsiteX11" fmla="*/ 205465 w 2431072"/>
                        <a:gd name="connsiteY11" fmla="*/ 1488174 h 3084867"/>
                        <a:gd name="connsiteX0" fmla="*/ 213800 w 2439407"/>
                        <a:gd name="connsiteY0" fmla="*/ 1488174 h 3084867"/>
                        <a:gd name="connsiteX1" fmla="*/ 60076 w 2439407"/>
                        <a:gd name="connsiteY1" fmla="*/ 514025 h 3084867"/>
                        <a:gd name="connsiteX2" fmla="*/ 891977 w 2439407"/>
                        <a:gd name="connsiteY2" fmla="*/ 434046 h 3084867"/>
                        <a:gd name="connsiteX3" fmla="*/ 1089264 w 2439407"/>
                        <a:gd name="connsiteY3" fmla="*/ 298427 h 3084867"/>
                        <a:gd name="connsiteX4" fmla="*/ 1445208 w 2439407"/>
                        <a:gd name="connsiteY4" fmla="*/ 0 h 3084867"/>
                        <a:gd name="connsiteX5" fmla="*/ 1884582 w 2439407"/>
                        <a:gd name="connsiteY5" fmla="*/ 409386 h 3084867"/>
                        <a:gd name="connsiteX6" fmla="*/ 2296558 w 2439407"/>
                        <a:gd name="connsiteY6" fmla="*/ 692320 h 3084867"/>
                        <a:gd name="connsiteX7" fmla="*/ 2260661 w 2439407"/>
                        <a:gd name="connsiteY7" fmla="*/ 1771741 h 3084867"/>
                        <a:gd name="connsiteX8" fmla="*/ 2112694 w 2439407"/>
                        <a:gd name="connsiteY8" fmla="*/ 2443670 h 3084867"/>
                        <a:gd name="connsiteX9" fmla="*/ 1292718 w 2439407"/>
                        <a:gd name="connsiteY9" fmla="*/ 3084779 h 3084867"/>
                        <a:gd name="connsiteX10" fmla="*/ 423419 w 2439407"/>
                        <a:gd name="connsiteY10" fmla="*/ 2542302 h 3084867"/>
                        <a:gd name="connsiteX11" fmla="*/ 213800 w 2439407"/>
                        <a:gd name="connsiteY11" fmla="*/ 1488174 h 3084867"/>
                        <a:gd name="connsiteX0" fmla="*/ 208560 w 2434167"/>
                        <a:gd name="connsiteY0" fmla="*/ 1488174 h 3084867"/>
                        <a:gd name="connsiteX1" fmla="*/ 54836 w 2434167"/>
                        <a:gd name="connsiteY1" fmla="*/ 514025 h 3084867"/>
                        <a:gd name="connsiteX2" fmla="*/ 886737 w 2434167"/>
                        <a:gd name="connsiteY2" fmla="*/ 434046 h 3084867"/>
                        <a:gd name="connsiteX3" fmla="*/ 1084024 w 2434167"/>
                        <a:gd name="connsiteY3" fmla="*/ 298427 h 3084867"/>
                        <a:gd name="connsiteX4" fmla="*/ 1439968 w 2434167"/>
                        <a:gd name="connsiteY4" fmla="*/ 0 h 3084867"/>
                        <a:gd name="connsiteX5" fmla="*/ 1879342 w 2434167"/>
                        <a:gd name="connsiteY5" fmla="*/ 409386 h 3084867"/>
                        <a:gd name="connsiteX6" fmla="*/ 2291318 w 2434167"/>
                        <a:gd name="connsiteY6" fmla="*/ 692320 h 3084867"/>
                        <a:gd name="connsiteX7" fmla="*/ 2255421 w 2434167"/>
                        <a:gd name="connsiteY7" fmla="*/ 1771741 h 3084867"/>
                        <a:gd name="connsiteX8" fmla="*/ 2107454 w 2434167"/>
                        <a:gd name="connsiteY8" fmla="*/ 2443670 h 3084867"/>
                        <a:gd name="connsiteX9" fmla="*/ 1287478 w 2434167"/>
                        <a:gd name="connsiteY9" fmla="*/ 3084779 h 3084867"/>
                        <a:gd name="connsiteX10" fmla="*/ 418179 w 2434167"/>
                        <a:gd name="connsiteY10" fmla="*/ 2542302 h 3084867"/>
                        <a:gd name="connsiteX11" fmla="*/ 208560 w 2434167"/>
                        <a:gd name="connsiteY11" fmla="*/ 1488174 h 3084867"/>
                        <a:gd name="connsiteX0" fmla="*/ 231999 w 2457606"/>
                        <a:gd name="connsiteY0" fmla="*/ 1488174 h 3084867"/>
                        <a:gd name="connsiteX1" fmla="*/ 78275 w 2457606"/>
                        <a:gd name="connsiteY1" fmla="*/ 514025 h 3084867"/>
                        <a:gd name="connsiteX2" fmla="*/ 910176 w 2457606"/>
                        <a:gd name="connsiteY2" fmla="*/ 434046 h 3084867"/>
                        <a:gd name="connsiteX3" fmla="*/ 1107463 w 2457606"/>
                        <a:gd name="connsiteY3" fmla="*/ 298427 h 3084867"/>
                        <a:gd name="connsiteX4" fmla="*/ 1463407 w 2457606"/>
                        <a:gd name="connsiteY4" fmla="*/ 0 h 3084867"/>
                        <a:gd name="connsiteX5" fmla="*/ 1902781 w 2457606"/>
                        <a:gd name="connsiteY5" fmla="*/ 409386 h 3084867"/>
                        <a:gd name="connsiteX6" fmla="*/ 2314757 w 2457606"/>
                        <a:gd name="connsiteY6" fmla="*/ 692320 h 3084867"/>
                        <a:gd name="connsiteX7" fmla="*/ 2278860 w 2457606"/>
                        <a:gd name="connsiteY7" fmla="*/ 1771741 h 3084867"/>
                        <a:gd name="connsiteX8" fmla="*/ 2130893 w 2457606"/>
                        <a:gd name="connsiteY8" fmla="*/ 2443670 h 3084867"/>
                        <a:gd name="connsiteX9" fmla="*/ 1310917 w 2457606"/>
                        <a:gd name="connsiteY9" fmla="*/ 3084779 h 3084867"/>
                        <a:gd name="connsiteX10" fmla="*/ 441618 w 2457606"/>
                        <a:gd name="connsiteY10" fmla="*/ 2542302 h 3084867"/>
                        <a:gd name="connsiteX11" fmla="*/ 231999 w 2457606"/>
                        <a:gd name="connsiteY11" fmla="*/ 1488174 h 3084867"/>
                        <a:gd name="connsiteX0" fmla="*/ 184899 w 2410506"/>
                        <a:gd name="connsiteY0" fmla="*/ 1488174 h 3084867"/>
                        <a:gd name="connsiteX1" fmla="*/ 31175 w 2410506"/>
                        <a:gd name="connsiteY1" fmla="*/ 514025 h 3084867"/>
                        <a:gd name="connsiteX2" fmla="*/ 863076 w 2410506"/>
                        <a:gd name="connsiteY2" fmla="*/ 434046 h 3084867"/>
                        <a:gd name="connsiteX3" fmla="*/ 1060363 w 2410506"/>
                        <a:gd name="connsiteY3" fmla="*/ 298427 h 3084867"/>
                        <a:gd name="connsiteX4" fmla="*/ 1416307 w 2410506"/>
                        <a:gd name="connsiteY4" fmla="*/ 0 h 3084867"/>
                        <a:gd name="connsiteX5" fmla="*/ 1855681 w 2410506"/>
                        <a:gd name="connsiteY5" fmla="*/ 409386 h 3084867"/>
                        <a:gd name="connsiteX6" fmla="*/ 2267657 w 2410506"/>
                        <a:gd name="connsiteY6" fmla="*/ 692320 h 3084867"/>
                        <a:gd name="connsiteX7" fmla="*/ 2231760 w 2410506"/>
                        <a:gd name="connsiteY7" fmla="*/ 1771741 h 3084867"/>
                        <a:gd name="connsiteX8" fmla="*/ 2083793 w 2410506"/>
                        <a:gd name="connsiteY8" fmla="*/ 2443670 h 3084867"/>
                        <a:gd name="connsiteX9" fmla="*/ 1263817 w 2410506"/>
                        <a:gd name="connsiteY9" fmla="*/ 3084779 h 3084867"/>
                        <a:gd name="connsiteX10" fmla="*/ 394518 w 2410506"/>
                        <a:gd name="connsiteY10" fmla="*/ 2542302 h 3084867"/>
                        <a:gd name="connsiteX11" fmla="*/ 184899 w 2410506"/>
                        <a:gd name="connsiteY11" fmla="*/ 1488174 h 3084867"/>
                        <a:gd name="connsiteX0" fmla="*/ 153724 w 2379331"/>
                        <a:gd name="connsiteY0" fmla="*/ 1488174 h 3084867"/>
                        <a:gd name="connsiteX1" fmla="*/ 0 w 2379331"/>
                        <a:gd name="connsiteY1" fmla="*/ 514025 h 3084867"/>
                        <a:gd name="connsiteX2" fmla="*/ 831901 w 2379331"/>
                        <a:gd name="connsiteY2" fmla="*/ 434046 h 3084867"/>
                        <a:gd name="connsiteX3" fmla="*/ 1029188 w 2379331"/>
                        <a:gd name="connsiteY3" fmla="*/ 298427 h 3084867"/>
                        <a:gd name="connsiteX4" fmla="*/ 1385132 w 2379331"/>
                        <a:gd name="connsiteY4" fmla="*/ 0 h 3084867"/>
                        <a:gd name="connsiteX5" fmla="*/ 1824506 w 2379331"/>
                        <a:gd name="connsiteY5" fmla="*/ 409386 h 3084867"/>
                        <a:gd name="connsiteX6" fmla="*/ 2236482 w 2379331"/>
                        <a:gd name="connsiteY6" fmla="*/ 692320 h 3084867"/>
                        <a:gd name="connsiteX7" fmla="*/ 2200585 w 2379331"/>
                        <a:gd name="connsiteY7" fmla="*/ 1771741 h 3084867"/>
                        <a:gd name="connsiteX8" fmla="*/ 2052618 w 2379331"/>
                        <a:gd name="connsiteY8" fmla="*/ 2443670 h 3084867"/>
                        <a:gd name="connsiteX9" fmla="*/ 1232642 w 2379331"/>
                        <a:gd name="connsiteY9" fmla="*/ 3084779 h 3084867"/>
                        <a:gd name="connsiteX10" fmla="*/ 363343 w 2379331"/>
                        <a:gd name="connsiteY10" fmla="*/ 2542302 h 3084867"/>
                        <a:gd name="connsiteX11" fmla="*/ 153724 w 2379331"/>
                        <a:gd name="connsiteY11" fmla="*/ 1488174 h 3084867"/>
                        <a:gd name="connsiteX0" fmla="*/ 153724 w 2360250"/>
                        <a:gd name="connsiteY0" fmla="*/ 1488174 h 3084867"/>
                        <a:gd name="connsiteX1" fmla="*/ 0 w 2360250"/>
                        <a:gd name="connsiteY1" fmla="*/ 514025 h 3084867"/>
                        <a:gd name="connsiteX2" fmla="*/ 831901 w 2360250"/>
                        <a:gd name="connsiteY2" fmla="*/ 434046 h 3084867"/>
                        <a:gd name="connsiteX3" fmla="*/ 1029188 w 2360250"/>
                        <a:gd name="connsiteY3" fmla="*/ 298427 h 3084867"/>
                        <a:gd name="connsiteX4" fmla="*/ 1385132 w 2360250"/>
                        <a:gd name="connsiteY4" fmla="*/ 0 h 3084867"/>
                        <a:gd name="connsiteX5" fmla="*/ 1824506 w 2360250"/>
                        <a:gd name="connsiteY5" fmla="*/ 409386 h 3084867"/>
                        <a:gd name="connsiteX6" fmla="*/ 2236482 w 2360250"/>
                        <a:gd name="connsiteY6" fmla="*/ 692320 h 3084867"/>
                        <a:gd name="connsiteX7" fmla="*/ 2153452 w 2360250"/>
                        <a:gd name="connsiteY7" fmla="*/ 1706934 h 3084867"/>
                        <a:gd name="connsiteX8" fmla="*/ 2052618 w 2360250"/>
                        <a:gd name="connsiteY8" fmla="*/ 2443670 h 3084867"/>
                        <a:gd name="connsiteX9" fmla="*/ 1232642 w 2360250"/>
                        <a:gd name="connsiteY9" fmla="*/ 3084779 h 3084867"/>
                        <a:gd name="connsiteX10" fmla="*/ 363343 w 2360250"/>
                        <a:gd name="connsiteY10" fmla="*/ 2542302 h 3084867"/>
                        <a:gd name="connsiteX11" fmla="*/ 153724 w 2360250"/>
                        <a:gd name="connsiteY11" fmla="*/ 1488174 h 3084867"/>
                        <a:gd name="connsiteX0" fmla="*/ 153724 w 2353068"/>
                        <a:gd name="connsiteY0" fmla="*/ 1488174 h 3084867"/>
                        <a:gd name="connsiteX1" fmla="*/ 0 w 2353068"/>
                        <a:gd name="connsiteY1" fmla="*/ 514025 h 3084867"/>
                        <a:gd name="connsiteX2" fmla="*/ 831901 w 2353068"/>
                        <a:gd name="connsiteY2" fmla="*/ 434046 h 3084867"/>
                        <a:gd name="connsiteX3" fmla="*/ 1029188 w 2353068"/>
                        <a:gd name="connsiteY3" fmla="*/ 298427 h 3084867"/>
                        <a:gd name="connsiteX4" fmla="*/ 1385132 w 2353068"/>
                        <a:gd name="connsiteY4" fmla="*/ 0 h 3084867"/>
                        <a:gd name="connsiteX5" fmla="*/ 1824506 w 2353068"/>
                        <a:gd name="connsiteY5" fmla="*/ 409386 h 3084867"/>
                        <a:gd name="connsiteX6" fmla="*/ 2236482 w 2353068"/>
                        <a:gd name="connsiteY6" fmla="*/ 692320 h 3084867"/>
                        <a:gd name="connsiteX7" fmla="*/ 2153452 w 2353068"/>
                        <a:gd name="connsiteY7" fmla="*/ 1706934 h 3084867"/>
                        <a:gd name="connsiteX8" fmla="*/ 2052618 w 2353068"/>
                        <a:gd name="connsiteY8" fmla="*/ 2443670 h 3084867"/>
                        <a:gd name="connsiteX9" fmla="*/ 1232642 w 2353068"/>
                        <a:gd name="connsiteY9" fmla="*/ 3084779 h 3084867"/>
                        <a:gd name="connsiteX10" fmla="*/ 363343 w 2353068"/>
                        <a:gd name="connsiteY10" fmla="*/ 2542302 h 3084867"/>
                        <a:gd name="connsiteX11" fmla="*/ 153724 w 2353068"/>
                        <a:gd name="connsiteY11" fmla="*/ 1488174 h 3084867"/>
                        <a:gd name="connsiteX0" fmla="*/ 153724 w 2353068"/>
                        <a:gd name="connsiteY0" fmla="*/ 1488174 h 3084867"/>
                        <a:gd name="connsiteX1" fmla="*/ 0 w 2353068"/>
                        <a:gd name="connsiteY1" fmla="*/ 514025 h 3084867"/>
                        <a:gd name="connsiteX2" fmla="*/ 831901 w 2353068"/>
                        <a:gd name="connsiteY2" fmla="*/ 434046 h 3084867"/>
                        <a:gd name="connsiteX3" fmla="*/ 1029188 w 2353068"/>
                        <a:gd name="connsiteY3" fmla="*/ 298427 h 3084867"/>
                        <a:gd name="connsiteX4" fmla="*/ 1385132 w 2353068"/>
                        <a:gd name="connsiteY4" fmla="*/ 0 h 3084867"/>
                        <a:gd name="connsiteX5" fmla="*/ 1824506 w 2353068"/>
                        <a:gd name="connsiteY5" fmla="*/ 409386 h 3084867"/>
                        <a:gd name="connsiteX6" fmla="*/ 2236482 w 2353068"/>
                        <a:gd name="connsiteY6" fmla="*/ 692320 h 3084867"/>
                        <a:gd name="connsiteX7" fmla="*/ 2153452 w 2353068"/>
                        <a:gd name="connsiteY7" fmla="*/ 1706934 h 3084867"/>
                        <a:gd name="connsiteX8" fmla="*/ 2052618 w 2353068"/>
                        <a:gd name="connsiteY8" fmla="*/ 2443670 h 3084867"/>
                        <a:gd name="connsiteX9" fmla="*/ 1232642 w 2353068"/>
                        <a:gd name="connsiteY9" fmla="*/ 3084779 h 3084867"/>
                        <a:gd name="connsiteX10" fmla="*/ 363343 w 2353068"/>
                        <a:gd name="connsiteY10" fmla="*/ 2542302 h 3084867"/>
                        <a:gd name="connsiteX11" fmla="*/ 153724 w 2353068"/>
                        <a:gd name="connsiteY11" fmla="*/ 1488174 h 3084867"/>
                        <a:gd name="connsiteX0" fmla="*/ 153724 w 2346081"/>
                        <a:gd name="connsiteY0" fmla="*/ 1488174 h 3084867"/>
                        <a:gd name="connsiteX1" fmla="*/ 0 w 2346081"/>
                        <a:gd name="connsiteY1" fmla="*/ 514025 h 3084867"/>
                        <a:gd name="connsiteX2" fmla="*/ 831901 w 2346081"/>
                        <a:gd name="connsiteY2" fmla="*/ 434046 h 3084867"/>
                        <a:gd name="connsiteX3" fmla="*/ 1029188 w 2346081"/>
                        <a:gd name="connsiteY3" fmla="*/ 298427 h 3084867"/>
                        <a:gd name="connsiteX4" fmla="*/ 1385132 w 2346081"/>
                        <a:gd name="connsiteY4" fmla="*/ 0 h 3084867"/>
                        <a:gd name="connsiteX5" fmla="*/ 1824506 w 2346081"/>
                        <a:gd name="connsiteY5" fmla="*/ 409386 h 3084867"/>
                        <a:gd name="connsiteX6" fmla="*/ 2236482 w 2346081"/>
                        <a:gd name="connsiteY6" fmla="*/ 692320 h 3084867"/>
                        <a:gd name="connsiteX7" fmla="*/ 2153452 w 2346081"/>
                        <a:gd name="connsiteY7" fmla="*/ 1706934 h 3084867"/>
                        <a:gd name="connsiteX8" fmla="*/ 2052618 w 2346081"/>
                        <a:gd name="connsiteY8" fmla="*/ 2443670 h 3084867"/>
                        <a:gd name="connsiteX9" fmla="*/ 1232642 w 2346081"/>
                        <a:gd name="connsiteY9" fmla="*/ 3084779 h 3084867"/>
                        <a:gd name="connsiteX10" fmla="*/ 363343 w 2346081"/>
                        <a:gd name="connsiteY10" fmla="*/ 2542302 h 3084867"/>
                        <a:gd name="connsiteX11" fmla="*/ 153724 w 2346081"/>
                        <a:gd name="connsiteY11" fmla="*/ 1488174 h 3084867"/>
                        <a:gd name="connsiteX0" fmla="*/ 153724 w 2329497"/>
                        <a:gd name="connsiteY0" fmla="*/ 1488174 h 3084867"/>
                        <a:gd name="connsiteX1" fmla="*/ 0 w 2329497"/>
                        <a:gd name="connsiteY1" fmla="*/ 514025 h 3084867"/>
                        <a:gd name="connsiteX2" fmla="*/ 831901 w 2329497"/>
                        <a:gd name="connsiteY2" fmla="*/ 434046 h 3084867"/>
                        <a:gd name="connsiteX3" fmla="*/ 1029188 w 2329497"/>
                        <a:gd name="connsiteY3" fmla="*/ 298427 h 3084867"/>
                        <a:gd name="connsiteX4" fmla="*/ 1385132 w 2329497"/>
                        <a:gd name="connsiteY4" fmla="*/ 0 h 3084867"/>
                        <a:gd name="connsiteX5" fmla="*/ 1824506 w 2329497"/>
                        <a:gd name="connsiteY5" fmla="*/ 409386 h 3084867"/>
                        <a:gd name="connsiteX6" fmla="*/ 2236482 w 2329497"/>
                        <a:gd name="connsiteY6" fmla="*/ 692320 h 3084867"/>
                        <a:gd name="connsiteX7" fmla="*/ 2059188 w 2329497"/>
                        <a:gd name="connsiteY7" fmla="*/ 1719896 h 3084867"/>
                        <a:gd name="connsiteX8" fmla="*/ 2052618 w 2329497"/>
                        <a:gd name="connsiteY8" fmla="*/ 2443670 h 3084867"/>
                        <a:gd name="connsiteX9" fmla="*/ 1232642 w 2329497"/>
                        <a:gd name="connsiteY9" fmla="*/ 3084779 h 3084867"/>
                        <a:gd name="connsiteX10" fmla="*/ 363343 w 2329497"/>
                        <a:gd name="connsiteY10" fmla="*/ 2542302 h 3084867"/>
                        <a:gd name="connsiteX11" fmla="*/ 153724 w 2329497"/>
                        <a:gd name="connsiteY11" fmla="*/ 1488174 h 3084867"/>
                        <a:gd name="connsiteX0" fmla="*/ 153724 w 2333907"/>
                        <a:gd name="connsiteY0" fmla="*/ 1488174 h 3084867"/>
                        <a:gd name="connsiteX1" fmla="*/ 0 w 2333907"/>
                        <a:gd name="connsiteY1" fmla="*/ 514025 h 3084867"/>
                        <a:gd name="connsiteX2" fmla="*/ 831901 w 2333907"/>
                        <a:gd name="connsiteY2" fmla="*/ 434046 h 3084867"/>
                        <a:gd name="connsiteX3" fmla="*/ 1029188 w 2333907"/>
                        <a:gd name="connsiteY3" fmla="*/ 298427 h 3084867"/>
                        <a:gd name="connsiteX4" fmla="*/ 1385132 w 2333907"/>
                        <a:gd name="connsiteY4" fmla="*/ 0 h 3084867"/>
                        <a:gd name="connsiteX5" fmla="*/ 1824506 w 2333907"/>
                        <a:gd name="connsiteY5" fmla="*/ 409386 h 3084867"/>
                        <a:gd name="connsiteX6" fmla="*/ 2236482 w 2333907"/>
                        <a:gd name="connsiteY6" fmla="*/ 692320 h 3084867"/>
                        <a:gd name="connsiteX7" fmla="*/ 2118104 w 2333907"/>
                        <a:gd name="connsiteY7" fmla="*/ 1719896 h 3084867"/>
                        <a:gd name="connsiteX8" fmla="*/ 2052618 w 2333907"/>
                        <a:gd name="connsiteY8" fmla="*/ 2443670 h 3084867"/>
                        <a:gd name="connsiteX9" fmla="*/ 1232642 w 2333907"/>
                        <a:gd name="connsiteY9" fmla="*/ 3084779 h 3084867"/>
                        <a:gd name="connsiteX10" fmla="*/ 363343 w 2333907"/>
                        <a:gd name="connsiteY10" fmla="*/ 2542302 h 3084867"/>
                        <a:gd name="connsiteX11" fmla="*/ 153724 w 2333907"/>
                        <a:gd name="connsiteY11" fmla="*/ 1488174 h 3084867"/>
                        <a:gd name="connsiteX0" fmla="*/ 153724 w 2354762"/>
                        <a:gd name="connsiteY0" fmla="*/ 1488174 h 3084867"/>
                        <a:gd name="connsiteX1" fmla="*/ 0 w 2354762"/>
                        <a:gd name="connsiteY1" fmla="*/ 514025 h 3084867"/>
                        <a:gd name="connsiteX2" fmla="*/ 831901 w 2354762"/>
                        <a:gd name="connsiteY2" fmla="*/ 434046 h 3084867"/>
                        <a:gd name="connsiteX3" fmla="*/ 1029188 w 2354762"/>
                        <a:gd name="connsiteY3" fmla="*/ 298427 h 3084867"/>
                        <a:gd name="connsiteX4" fmla="*/ 1385132 w 2354762"/>
                        <a:gd name="connsiteY4" fmla="*/ 0 h 3084867"/>
                        <a:gd name="connsiteX5" fmla="*/ 1824506 w 2354762"/>
                        <a:gd name="connsiteY5" fmla="*/ 409386 h 3084867"/>
                        <a:gd name="connsiteX6" fmla="*/ 2236482 w 2354762"/>
                        <a:gd name="connsiteY6" fmla="*/ 692320 h 3084867"/>
                        <a:gd name="connsiteX7" fmla="*/ 2177019 w 2354762"/>
                        <a:gd name="connsiteY7" fmla="*/ 1784702 h 3084867"/>
                        <a:gd name="connsiteX8" fmla="*/ 2052618 w 2354762"/>
                        <a:gd name="connsiteY8" fmla="*/ 2443670 h 3084867"/>
                        <a:gd name="connsiteX9" fmla="*/ 1232642 w 2354762"/>
                        <a:gd name="connsiteY9" fmla="*/ 3084779 h 3084867"/>
                        <a:gd name="connsiteX10" fmla="*/ 363343 w 2354762"/>
                        <a:gd name="connsiteY10" fmla="*/ 2542302 h 3084867"/>
                        <a:gd name="connsiteX11" fmla="*/ 153724 w 2354762"/>
                        <a:gd name="connsiteY11" fmla="*/ 1488174 h 3084867"/>
                        <a:gd name="connsiteX0" fmla="*/ 153724 w 2347668"/>
                        <a:gd name="connsiteY0" fmla="*/ 1488174 h 3084867"/>
                        <a:gd name="connsiteX1" fmla="*/ 0 w 2347668"/>
                        <a:gd name="connsiteY1" fmla="*/ 514025 h 3084867"/>
                        <a:gd name="connsiteX2" fmla="*/ 831901 w 2347668"/>
                        <a:gd name="connsiteY2" fmla="*/ 434046 h 3084867"/>
                        <a:gd name="connsiteX3" fmla="*/ 1029188 w 2347668"/>
                        <a:gd name="connsiteY3" fmla="*/ 298427 h 3084867"/>
                        <a:gd name="connsiteX4" fmla="*/ 1385132 w 2347668"/>
                        <a:gd name="connsiteY4" fmla="*/ 0 h 3084867"/>
                        <a:gd name="connsiteX5" fmla="*/ 1824506 w 2347668"/>
                        <a:gd name="connsiteY5" fmla="*/ 409386 h 3084867"/>
                        <a:gd name="connsiteX6" fmla="*/ 2236482 w 2347668"/>
                        <a:gd name="connsiteY6" fmla="*/ 692320 h 3084867"/>
                        <a:gd name="connsiteX7" fmla="*/ 2177019 w 2347668"/>
                        <a:gd name="connsiteY7" fmla="*/ 1784702 h 3084867"/>
                        <a:gd name="connsiteX8" fmla="*/ 2052618 w 2347668"/>
                        <a:gd name="connsiteY8" fmla="*/ 2443670 h 3084867"/>
                        <a:gd name="connsiteX9" fmla="*/ 1232642 w 2347668"/>
                        <a:gd name="connsiteY9" fmla="*/ 3084779 h 3084867"/>
                        <a:gd name="connsiteX10" fmla="*/ 363343 w 2347668"/>
                        <a:gd name="connsiteY10" fmla="*/ 2542302 h 3084867"/>
                        <a:gd name="connsiteX11" fmla="*/ 153724 w 2347668"/>
                        <a:gd name="connsiteY11" fmla="*/ 1488174 h 30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47668" h="3084867">
                          <a:moveTo>
                            <a:pt x="153724" y="1488174"/>
                          </a:moveTo>
                          <a:cubicBezTo>
                            <a:pt x="-60012" y="1279740"/>
                            <a:pt x="65022" y="981184"/>
                            <a:pt x="0" y="514025"/>
                          </a:cubicBezTo>
                          <a:cubicBezTo>
                            <a:pt x="137690" y="372952"/>
                            <a:pt x="629476" y="604597"/>
                            <a:pt x="831901" y="434046"/>
                          </a:cubicBezTo>
                          <a:cubicBezTo>
                            <a:pt x="967536" y="370346"/>
                            <a:pt x="975756" y="358018"/>
                            <a:pt x="1029188" y="298427"/>
                          </a:cubicBezTo>
                          <a:cubicBezTo>
                            <a:pt x="1082620" y="238837"/>
                            <a:pt x="1283405" y="2055"/>
                            <a:pt x="1385132" y="0"/>
                          </a:cubicBezTo>
                          <a:cubicBezTo>
                            <a:pt x="1485352" y="83931"/>
                            <a:pt x="1682614" y="293999"/>
                            <a:pt x="1824506" y="409386"/>
                          </a:cubicBezTo>
                          <a:cubicBezTo>
                            <a:pt x="1966398" y="524773"/>
                            <a:pt x="2059880" y="814030"/>
                            <a:pt x="2236482" y="692320"/>
                          </a:cubicBezTo>
                          <a:cubicBezTo>
                            <a:pt x="2643590" y="1080764"/>
                            <a:pt x="1669548" y="1459406"/>
                            <a:pt x="2177019" y="1784702"/>
                          </a:cubicBezTo>
                          <a:cubicBezTo>
                            <a:pt x="2221405" y="1953514"/>
                            <a:pt x="2604407" y="2284421"/>
                            <a:pt x="2052618" y="2443670"/>
                          </a:cubicBezTo>
                          <a:cubicBezTo>
                            <a:pt x="1525489" y="2528946"/>
                            <a:pt x="1588171" y="3092998"/>
                            <a:pt x="1232642" y="3084779"/>
                          </a:cubicBezTo>
                          <a:cubicBezTo>
                            <a:pt x="877113" y="3076560"/>
                            <a:pt x="853479" y="2738539"/>
                            <a:pt x="363343" y="2542302"/>
                          </a:cubicBezTo>
                          <a:cubicBezTo>
                            <a:pt x="-348742" y="2333737"/>
                            <a:pt x="367460" y="1696608"/>
                            <a:pt x="153724" y="1488174"/>
                          </a:cubicBezTo>
                          <a:close/>
                        </a:path>
                      </a:pathLst>
                    </a:custGeom>
                    <a:solidFill>
                      <a:srgbClr val="0098F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sp>
                  <p:nvSpPr>
                    <p:cNvPr id="2159" name="Oval 2158"/>
                    <p:cNvSpPr/>
                    <p:nvPr/>
                  </p:nvSpPr>
                  <p:spPr>
                    <a:xfrm>
                      <a:off x="4046094" y="2464711"/>
                      <a:ext cx="1053526" cy="1303096"/>
                    </a:xfrm>
                    <a:prstGeom prst="ellipse">
                      <a:avLst/>
                    </a:prstGeom>
                    <a:solidFill>
                      <a:schemeClr val="tx1"/>
                    </a:solidFill>
                    <a:ln>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grpSp>
            </p:grpSp>
            <p:sp>
              <p:nvSpPr>
                <p:cNvPr id="2181" name="TextBox 2180"/>
                <p:cNvSpPr txBox="1"/>
                <p:nvPr/>
              </p:nvSpPr>
              <p:spPr>
                <a:xfrm>
                  <a:off x="11755611" y="30434829"/>
                  <a:ext cx="826368" cy="474489"/>
                </a:xfrm>
                <a:prstGeom prst="rect">
                  <a:avLst/>
                </a:prstGeom>
                <a:noFill/>
              </p:spPr>
              <p:txBody>
                <a:bodyPr wrap="none" rtlCol="0">
                  <a:spAutoFit/>
                </a:bodyPr>
                <a:lstStyle/>
                <a:p>
                  <a:pPr algn="ctr">
                    <a:lnSpc>
                      <a:spcPts val="3000"/>
                    </a:lnSpc>
                  </a:pPr>
                  <a:r>
                    <a:rPr lang="en-US" sz="2400" b="1" dirty="0">
                      <a:solidFill>
                        <a:srgbClr val="3366FF"/>
                      </a:solidFill>
                    </a:rPr>
                    <a:t>cDC2</a:t>
                  </a:r>
                  <a:endParaRPr lang="en-US" sz="2800" b="1" dirty="0">
                    <a:solidFill>
                      <a:srgbClr val="3366FF"/>
                    </a:solidFill>
                  </a:endParaRPr>
                </a:p>
              </p:txBody>
            </p:sp>
            <p:sp>
              <p:nvSpPr>
                <p:cNvPr id="2182" name="TextBox 2181"/>
                <p:cNvSpPr txBox="1"/>
                <p:nvPr/>
              </p:nvSpPr>
              <p:spPr>
                <a:xfrm>
                  <a:off x="11331554" y="32277470"/>
                  <a:ext cx="1542710" cy="464230"/>
                </a:xfrm>
                <a:prstGeom prst="rect">
                  <a:avLst/>
                </a:prstGeom>
                <a:noFill/>
              </p:spPr>
              <p:txBody>
                <a:bodyPr wrap="none" rtlCol="0">
                  <a:spAutoFit/>
                </a:bodyPr>
                <a:lstStyle/>
                <a:p>
                  <a:pPr algn="ctr">
                    <a:lnSpc>
                      <a:spcPts val="3000"/>
                    </a:lnSpc>
                  </a:pPr>
                  <a:r>
                    <a:rPr lang="en-US" sz="2000" b="1" dirty="0">
                      <a:solidFill>
                        <a:srgbClr val="0000FF"/>
                      </a:solidFill>
                    </a:rPr>
                    <a:t> </a:t>
                  </a:r>
                  <a:r>
                    <a:rPr lang="en-US" sz="2000" b="1" dirty="0">
                      <a:solidFill>
                        <a:srgbClr val="0098F9"/>
                      </a:solidFill>
                    </a:rPr>
                    <a:t>Lang</a:t>
                  </a:r>
                  <a:r>
                    <a:rPr lang="en-US" sz="2000" b="1" baseline="30000" dirty="0">
                      <a:solidFill>
                        <a:srgbClr val="0098F9"/>
                      </a:solidFill>
                    </a:rPr>
                    <a:t>-</a:t>
                  </a:r>
                  <a:r>
                    <a:rPr lang="en-US" sz="2000" b="1" dirty="0">
                      <a:solidFill>
                        <a:srgbClr val="3366FF"/>
                      </a:solidFill>
                    </a:rPr>
                    <a:t>   </a:t>
                  </a:r>
                  <a:r>
                    <a:rPr lang="en-US" sz="2000" b="1" dirty="0">
                      <a:solidFill>
                        <a:srgbClr val="0000FF"/>
                      </a:solidFill>
                    </a:rPr>
                    <a:t>Lang</a:t>
                  </a:r>
                  <a:r>
                    <a:rPr lang="en-US" sz="2000" b="1" baseline="30000" dirty="0">
                      <a:solidFill>
                        <a:srgbClr val="0000FF"/>
                      </a:solidFill>
                    </a:rPr>
                    <a:t>+</a:t>
                  </a:r>
                </a:p>
              </p:txBody>
            </p:sp>
          </p:grpSp>
          <p:sp>
            <p:nvSpPr>
              <p:cNvPr id="24" name="TextBox 23"/>
              <p:cNvSpPr txBox="1"/>
              <p:nvPr/>
            </p:nvSpPr>
            <p:spPr>
              <a:xfrm>
                <a:off x="15356011" y="5130453"/>
                <a:ext cx="14158043" cy="708168"/>
              </a:xfrm>
              <a:prstGeom prst="rect">
                <a:avLst/>
              </a:prstGeom>
              <a:noFill/>
            </p:spPr>
            <p:txBody>
              <a:bodyPr wrap="square" rtlCol="0">
                <a:spAutoFit/>
              </a:bodyPr>
              <a:lstStyle/>
              <a:p>
                <a:pPr algn="ctr"/>
                <a:r>
                  <a:rPr lang="en-US" sz="4000" b="1" dirty="0">
                    <a:solidFill>
                      <a:srgbClr val="FF6600"/>
                    </a:solidFill>
                    <a:latin typeface="Arial"/>
                    <a:cs typeface="Arial"/>
                  </a:rPr>
                  <a:t>Mononuclear Phagocyte Gating Strategy</a:t>
                </a:r>
              </a:p>
            </p:txBody>
          </p:sp>
          <p:sp>
            <p:nvSpPr>
              <p:cNvPr id="1970" name="TextBox 1969"/>
              <p:cNvSpPr txBox="1"/>
              <p:nvPr/>
            </p:nvSpPr>
            <p:spPr>
              <a:xfrm>
                <a:off x="15720206" y="9178253"/>
                <a:ext cx="10036110" cy="3636677"/>
              </a:xfrm>
              <a:prstGeom prst="rect">
                <a:avLst/>
              </a:prstGeom>
              <a:noFill/>
            </p:spPr>
            <p:txBody>
              <a:bodyPr wrap="square" rtlCol="0">
                <a:spAutoFit/>
              </a:bodyPr>
              <a:lstStyle/>
              <a:p>
                <a:pPr algn="just"/>
                <a:r>
                  <a:rPr lang="en-AU" sz="3400" dirty="0"/>
                  <a:t>Using multi-parameter flow cytometry we are able to define all known subsets of human tissue MNPs across the entire anogenital tract. </a:t>
                </a:r>
                <a:r>
                  <a:rPr lang="en-AU" sz="3400" b="1" dirty="0">
                    <a:solidFill>
                      <a:srgbClr val="6ED50D"/>
                    </a:solidFill>
                  </a:rPr>
                  <a:t>Autofluorescent CD14</a:t>
                </a:r>
                <a:r>
                  <a:rPr lang="en-AU" sz="3400" b="1" baseline="30000" dirty="0">
                    <a:solidFill>
                      <a:srgbClr val="6ED50D"/>
                    </a:solidFill>
                  </a:rPr>
                  <a:t>+</a:t>
                </a:r>
                <a:r>
                  <a:rPr lang="en-AU" sz="3400" b="1" dirty="0">
                    <a:solidFill>
                      <a:srgbClr val="6ED50D"/>
                    </a:solidFill>
                  </a:rPr>
                  <a:t> Macrophages</a:t>
                </a:r>
                <a:r>
                  <a:rPr lang="en-AU" sz="3400" dirty="0"/>
                  <a:t>,</a:t>
                </a:r>
                <a:r>
                  <a:rPr lang="en-AU" sz="3400" dirty="0">
                    <a:solidFill>
                      <a:srgbClr val="8043D3"/>
                    </a:solidFill>
                  </a:rPr>
                  <a:t> </a:t>
                </a:r>
                <a:r>
                  <a:rPr lang="en-AU" sz="3400" b="1" dirty="0">
                    <a:solidFill>
                      <a:srgbClr val="945FDC"/>
                    </a:solidFill>
                  </a:rPr>
                  <a:t>cDC1</a:t>
                </a:r>
                <a:r>
                  <a:rPr lang="en-AU" sz="3400" dirty="0"/>
                  <a:t>, </a:t>
                </a:r>
                <a:r>
                  <a:rPr lang="en-AU" sz="3400" b="1" dirty="0">
                    <a:solidFill>
                      <a:srgbClr val="0098F9"/>
                    </a:solidFill>
                  </a:rPr>
                  <a:t>cDC2</a:t>
                </a:r>
                <a:r>
                  <a:rPr lang="en-AU" sz="3400" dirty="0"/>
                  <a:t> including a novel </a:t>
                </a:r>
                <a:r>
                  <a:rPr lang="en-AU" sz="3400" b="1" dirty="0">
                    <a:solidFill>
                      <a:srgbClr val="0000FF"/>
                    </a:solidFill>
                  </a:rPr>
                  <a:t>Langerin</a:t>
                </a:r>
                <a:r>
                  <a:rPr lang="en-AU" sz="3400" b="1" baseline="30000" dirty="0">
                    <a:solidFill>
                      <a:srgbClr val="0000FF"/>
                    </a:solidFill>
                  </a:rPr>
                  <a:t>+</a:t>
                </a:r>
                <a:r>
                  <a:rPr lang="en-AU" sz="3400" dirty="0">
                    <a:solidFill>
                      <a:srgbClr val="0000FF"/>
                    </a:solidFill>
                  </a:rPr>
                  <a:t> </a:t>
                </a:r>
                <a:r>
                  <a:rPr lang="en-AU" sz="3400" dirty="0"/>
                  <a:t>subset, and two subsets of CD14</a:t>
                </a:r>
                <a:r>
                  <a:rPr lang="en-AU" sz="3400" baseline="30000" dirty="0"/>
                  <a:t>+</a:t>
                </a:r>
                <a:r>
                  <a:rPr lang="en-AU" sz="3400" dirty="0"/>
                  <a:t> cells </a:t>
                </a:r>
                <a:r>
                  <a:rPr lang="en-AU" sz="3400" b="1" dirty="0">
                    <a:solidFill>
                      <a:srgbClr val="FF0000"/>
                    </a:solidFill>
                  </a:rPr>
                  <a:t>monocyte-derived macrophages (MDMs)</a:t>
                </a:r>
                <a:r>
                  <a:rPr lang="en-AU" sz="3400" dirty="0">
                    <a:solidFill>
                      <a:srgbClr val="FF0000"/>
                    </a:solidFill>
                  </a:rPr>
                  <a:t> </a:t>
                </a:r>
                <a:r>
                  <a:rPr lang="en-AU" sz="3400" dirty="0"/>
                  <a:t>and novel </a:t>
                </a:r>
                <a:r>
                  <a:rPr lang="en-AU" sz="3400" b="1" dirty="0">
                    <a:solidFill>
                      <a:srgbClr val="F1991B"/>
                    </a:solidFill>
                  </a:rPr>
                  <a:t>CD14</a:t>
                </a:r>
                <a:r>
                  <a:rPr lang="en-AU" sz="3400" b="1" baseline="30000" dirty="0">
                    <a:solidFill>
                      <a:srgbClr val="F1991B"/>
                    </a:solidFill>
                  </a:rPr>
                  <a:t>+</a:t>
                </a:r>
                <a:r>
                  <a:rPr lang="en-AU" sz="3400" b="1" dirty="0">
                    <a:solidFill>
                      <a:srgbClr val="F1991B"/>
                    </a:solidFill>
                  </a:rPr>
                  <a:t> MDDCs</a:t>
                </a:r>
                <a:r>
                  <a:rPr lang="en-AU" sz="3400" dirty="0"/>
                  <a:t>. Representative flow gating strategy using abdominal skin.</a:t>
                </a:r>
              </a:p>
            </p:txBody>
          </p:sp>
        </p:grpSp>
        <p:sp>
          <p:nvSpPr>
            <p:cNvPr id="3457" name="TextBox 3456">
              <a:extLst>
                <a:ext uri="{FF2B5EF4-FFF2-40B4-BE49-F238E27FC236}">
                  <a16:creationId xmlns:a16="http://schemas.microsoft.com/office/drawing/2014/main" id="{565B72E8-2E7E-BE43-A50F-C67BB5EE88D7}"/>
                </a:ext>
              </a:extLst>
            </p:cNvPr>
            <p:cNvSpPr txBox="1"/>
            <p:nvPr/>
          </p:nvSpPr>
          <p:spPr>
            <a:xfrm>
              <a:off x="12807327" y="30909317"/>
              <a:ext cx="1738727" cy="584775"/>
            </a:xfrm>
            <a:prstGeom prst="rect">
              <a:avLst/>
            </a:prstGeom>
            <a:noFill/>
          </p:spPr>
          <p:txBody>
            <a:bodyPr wrap="square" rtlCol="0">
              <a:spAutoFit/>
            </a:bodyPr>
            <a:lstStyle/>
            <a:p>
              <a:pPr algn="ctr"/>
              <a:r>
                <a:rPr lang="en-US" sz="3200" b="1" dirty="0"/>
                <a:t>Figure 3</a:t>
              </a:r>
            </a:p>
          </p:txBody>
        </p:sp>
      </p:grpSp>
      <p:grpSp>
        <p:nvGrpSpPr>
          <p:cNvPr id="3393" name="Group 3392">
            <a:extLst>
              <a:ext uri="{FF2B5EF4-FFF2-40B4-BE49-F238E27FC236}">
                <a16:creationId xmlns:a16="http://schemas.microsoft.com/office/drawing/2014/main" id="{1F7DF2D7-3699-1D4B-AF40-4B6ABDA07FB6}"/>
              </a:ext>
            </a:extLst>
          </p:cNvPr>
          <p:cNvGrpSpPr/>
          <p:nvPr/>
        </p:nvGrpSpPr>
        <p:grpSpPr>
          <a:xfrm>
            <a:off x="672294" y="17365378"/>
            <a:ext cx="14128285" cy="12518804"/>
            <a:chOff x="575321" y="19892094"/>
            <a:chExt cx="14128285" cy="12518804"/>
          </a:xfrm>
        </p:grpSpPr>
        <p:grpSp>
          <p:nvGrpSpPr>
            <p:cNvPr id="11" name="Group 10"/>
            <p:cNvGrpSpPr/>
            <p:nvPr/>
          </p:nvGrpSpPr>
          <p:grpSpPr>
            <a:xfrm>
              <a:off x="575321" y="19892094"/>
              <a:ext cx="14040000" cy="12518804"/>
              <a:chOff x="575321" y="15458568"/>
              <a:chExt cx="14040000" cy="12518804"/>
            </a:xfrm>
          </p:grpSpPr>
          <p:grpSp>
            <p:nvGrpSpPr>
              <p:cNvPr id="29" name="Group 28"/>
              <p:cNvGrpSpPr/>
              <p:nvPr/>
            </p:nvGrpSpPr>
            <p:grpSpPr>
              <a:xfrm>
                <a:off x="707830" y="16610122"/>
                <a:ext cx="13513268" cy="8496944"/>
                <a:chOff x="736405" y="19397792"/>
                <a:chExt cx="13513268" cy="8496944"/>
              </a:xfrm>
            </p:grpSpPr>
            <p:sp>
              <p:nvSpPr>
                <p:cNvPr id="1887" name="TextBox 1886"/>
                <p:cNvSpPr txBox="1"/>
                <p:nvPr/>
              </p:nvSpPr>
              <p:spPr>
                <a:xfrm>
                  <a:off x="1125914" y="20969685"/>
                  <a:ext cx="2019105" cy="1118460"/>
                </a:xfrm>
                <a:prstGeom prst="rect">
                  <a:avLst/>
                </a:prstGeom>
                <a:noFill/>
              </p:spPr>
              <p:txBody>
                <a:bodyPr wrap="none" rtlCol="0">
                  <a:spAutoFit/>
                </a:bodyPr>
                <a:lstStyle/>
                <a:p>
                  <a:r>
                    <a:rPr lang="en-AU" sz="4000" dirty="0"/>
                    <a:t>Labia</a:t>
                  </a:r>
                </a:p>
              </p:txBody>
            </p:sp>
            <p:sp>
              <p:nvSpPr>
                <p:cNvPr id="1888" name="TextBox 1887"/>
                <p:cNvSpPr txBox="1"/>
                <p:nvPr/>
              </p:nvSpPr>
              <p:spPr>
                <a:xfrm>
                  <a:off x="1011622" y="23777542"/>
                  <a:ext cx="1710734" cy="707886"/>
                </a:xfrm>
                <a:prstGeom prst="rect">
                  <a:avLst/>
                </a:prstGeom>
                <a:noFill/>
              </p:spPr>
              <p:txBody>
                <a:bodyPr wrap="square" rtlCol="0">
                  <a:spAutoFit/>
                </a:bodyPr>
                <a:lstStyle/>
                <a:p>
                  <a:r>
                    <a:rPr lang="en-AU" sz="4000" dirty="0"/>
                    <a:t>Vagina</a:t>
                  </a:r>
                </a:p>
              </p:txBody>
            </p:sp>
            <p:sp>
              <p:nvSpPr>
                <p:cNvPr id="1890" name="TextBox 1889"/>
                <p:cNvSpPr txBox="1"/>
                <p:nvPr/>
              </p:nvSpPr>
              <p:spPr>
                <a:xfrm>
                  <a:off x="982986" y="26437288"/>
                  <a:ext cx="1710734" cy="707886"/>
                </a:xfrm>
                <a:prstGeom prst="rect">
                  <a:avLst/>
                </a:prstGeom>
                <a:noFill/>
              </p:spPr>
              <p:txBody>
                <a:bodyPr wrap="square" rtlCol="0">
                  <a:spAutoFit/>
                </a:bodyPr>
                <a:lstStyle/>
                <a:p>
                  <a:r>
                    <a:rPr lang="en-AU" sz="4000" dirty="0"/>
                    <a:t>Cervix</a:t>
                  </a:r>
                </a:p>
              </p:txBody>
            </p:sp>
            <p:sp>
              <p:nvSpPr>
                <p:cNvPr id="1891" name="TextBox 1890"/>
                <p:cNvSpPr txBox="1"/>
                <p:nvPr/>
              </p:nvSpPr>
              <p:spPr>
                <a:xfrm>
                  <a:off x="736405" y="19397792"/>
                  <a:ext cx="4400663" cy="707886"/>
                </a:xfrm>
                <a:prstGeom prst="rect">
                  <a:avLst/>
                </a:prstGeom>
                <a:noFill/>
              </p:spPr>
              <p:txBody>
                <a:bodyPr wrap="square" rtlCol="0">
                  <a:spAutoFit/>
                </a:bodyPr>
                <a:lstStyle/>
                <a:p>
                  <a:r>
                    <a:rPr lang="en-AU" sz="4000" b="1" dirty="0"/>
                    <a:t>Female genital tract</a:t>
                  </a:r>
                </a:p>
              </p:txBody>
            </p:sp>
            <p:sp>
              <p:nvSpPr>
                <p:cNvPr id="1894" name="TextBox 1893"/>
                <p:cNvSpPr txBox="1"/>
                <p:nvPr/>
              </p:nvSpPr>
              <p:spPr>
                <a:xfrm>
                  <a:off x="5202210" y="20969685"/>
                  <a:ext cx="1985571" cy="707886"/>
                </a:xfrm>
                <a:prstGeom prst="rect">
                  <a:avLst/>
                </a:prstGeom>
                <a:noFill/>
              </p:spPr>
              <p:txBody>
                <a:bodyPr wrap="square" rtlCol="0">
                  <a:spAutoFit/>
                </a:bodyPr>
                <a:lstStyle/>
                <a:p>
                  <a:r>
                    <a:rPr lang="en-AU" sz="4000" dirty="0"/>
                    <a:t>Foreskin</a:t>
                  </a:r>
                </a:p>
              </p:txBody>
            </p:sp>
            <p:sp>
              <p:nvSpPr>
                <p:cNvPr id="1895" name="TextBox 1894"/>
                <p:cNvSpPr txBox="1"/>
                <p:nvPr/>
              </p:nvSpPr>
              <p:spPr>
                <a:xfrm>
                  <a:off x="7201916" y="22217910"/>
                  <a:ext cx="947695" cy="523220"/>
                </a:xfrm>
                <a:prstGeom prst="rect">
                  <a:avLst/>
                </a:prstGeom>
                <a:noFill/>
              </p:spPr>
              <p:txBody>
                <a:bodyPr wrap="none" rtlCol="0">
                  <a:spAutoFit/>
                </a:bodyPr>
                <a:lstStyle/>
                <a:p>
                  <a:r>
                    <a:rPr lang="en-AU" sz="2800" dirty="0"/>
                    <a:t>inner</a:t>
                  </a:r>
                </a:p>
              </p:txBody>
            </p:sp>
            <p:sp>
              <p:nvSpPr>
                <p:cNvPr id="1896" name="TextBox 1895"/>
                <p:cNvSpPr txBox="1"/>
                <p:nvPr/>
              </p:nvSpPr>
              <p:spPr>
                <a:xfrm>
                  <a:off x="8211538" y="22217910"/>
                  <a:ext cx="982320" cy="523220"/>
                </a:xfrm>
                <a:prstGeom prst="rect">
                  <a:avLst/>
                </a:prstGeom>
                <a:noFill/>
              </p:spPr>
              <p:txBody>
                <a:bodyPr wrap="none" rtlCol="0">
                  <a:spAutoFit/>
                </a:bodyPr>
                <a:lstStyle/>
                <a:p>
                  <a:r>
                    <a:rPr lang="en-AU" sz="2800" dirty="0"/>
                    <a:t>outer</a:t>
                  </a:r>
                </a:p>
              </p:txBody>
            </p:sp>
            <p:sp>
              <p:nvSpPr>
                <p:cNvPr id="1898" name="TextBox 1897"/>
                <p:cNvSpPr txBox="1"/>
                <p:nvPr/>
              </p:nvSpPr>
              <p:spPr>
                <a:xfrm>
                  <a:off x="5440339" y="23605226"/>
                  <a:ext cx="1519311" cy="707886"/>
                </a:xfrm>
                <a:prstGeom prst="rect">
                  <a:avLst/>
                </a:prstGeom>
                <a:noFill/>
              </p:spPr>
              <p:txBody>
                <a:bodyPr wrap="square" rtlCol="0">
                  <a:spAutoFit/>
                </a:bodyPr>
                <a:lstStyle/>
                <a:p>
                  <a:r>
                    <a:rPr lang="en-AU" sz="4000" dirty="0"/>
                    <a:t>Glans</a:t>
                  </a:r>
                </a:p>
              </p:txBody>
            </p:sp>
            <p:cxnSp>
              <p:nvCxnSpPr>
                <p:cNvPr id="1899" name="Straight Connector 1898"/>
                <p:cNvCxnSpPr/>
                <p:nvPr/>
              </p:nvCxnSpPr>
              <p:spPr>
                <a:xfrm>
                  <a:off x="5159450" y="19614736"/>
                  <a:ext cx="0" cy="828000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900" name="TextBox 1899"/>
                <p:cNvSpPr txBox="1"/>
                <p:nvPr/>
              </p:nvSpPr>
              <p:spPr>
                <a:xfrm>
                  <a:off x="5434445" y="19397792"/>
                  <a:ext cx="4020211" cy="707886"/>
                </a:xfrm>
                <a:prstGeom prst="rect">
                  <a:avLst/>
                </a:prstGeom>
                <a:noFill/>
              </p:spPr>
              <p:txBody>
                <a:bodyPr wrap="square" rtlCol="0">
                  <a:spAutoFit/>
                </a:bodyPr>
                <a:lstStyle/>
                <a:p>
                  <a:r>
                    <a:rPr lang="en-AU" sz="4000" b="1" dirty="0">
                      <a:solidFill>
                        <a:srgbClr val="000000"/>
                      </a:solidFill>
                    </a:rPr>
                    <a:t>Male genital tract</a:t>
                  </a:r>
                </a:p>
              </p:txBody>
            </p:sp>
            <p:pic>
              <p:nvPicPr>
                <p:cNvPr id="1885" name="Picture 2" descr="F:\ASI 2014 saved 25.11.2014\Skin processing photos\Labia\Labia 22.07.14 (2).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rightnessContrast bright="14000"/>
                          </a14:imgEffect>
                        </a14:imgLayer>
                      </a14:imgProps>
                    </a:ext>
                  </a:extLst>
                </a:blip>
                <a:srcRect l="48634" t="19608" r="24317" b="31372"/>
                <a:stretch>
                  <a:fillRect/>
                </a:stretch>
              </p:blipFill>
              <p:spPr bwMode="auto">
                <a:xfrm rot="5400000">
                  <a:off x="2949770" y="20305993"/>
                  <a:ext cx="1757857" cy="2389284"/>
                </a:xfrm>
                <a:prstGeom prst="rect">
                  <a:avLst/>
                </a:prstGeom>
                <a:noFill/>
                <a:ln>
                  <a:noFill/>
                </a:ln>
              </p:spPr>
            </p:pic>
            <p:pic>
              <p:nvPicPr>
                <p:cNvPr id="1886" name="Picture 2" descr="F:\ASI 2014 saved 25.11.2014\Skin processing photos\Vagina\Vagina 8.10.14 (2).JPG"/>
                <p:cNvPicPr>
                  <a:picLocks noChangeAspect="1" noChangeArrowheads="1"/>
                </p:cNvPicPr>
                <p:nvPr/>
              </p:nvPicPr>
              <p:blipFill>
                <a:blip r:embed="rId16" cstate="print"/>
                <a:srcRect l="4632" t="14764" r="57897" b="8685"/>
                <a:stretch>
                  <a:fillRect/>
                </a:stretch>
              </p:blipFill>
              <p:spPr bwMode="auto">
                <a:xfrm>
                  <a:off x="3321374" y="22687001"/>
                  <a:ext cx="1014652" cy="2763825"/>
                </a:xfrm>
                <a:prstGeom prst="rect">
                  <a:avLst/>
                </a:prstGeom>
                <a:noFill/>
                <a:ln w="12700">
                  <a:noFill/>
                </a:ln>
              </p:spPr>
            </p:pic>
            <p:pic>
              <p:nvPicPr>
                <p:cNvPr id="1889" name="Picture 1888"/>
                <p:cNvPicPr>
                  <a:picLocks noChangeAspect="1"/>
                </p:cNvPicPr>
                <p:nvPr/>
              </p:nvPicPr>
              <p:blipFill rotWithShape="1">
                <a:blip r:embed="rId17" cstate="print">
                  <a:extLst>
                    <a:ext uri="{28A0092B-C50C-407E-A947-70E740481C1C}">
                      <a14:useLocalDpi xmlns:a14="http://schemas.microsoft.com/office/drawing/2010/main" val="0"/>
                    </a:ext>
                  </a:extLst>
                </a:blip>
                <a:srcRect l="30738" t="17844" r="28321" b="26514"/>
                <a:stretch/>
              </p:blipFill>
              <p:spPr>
                <a:xfrm>
                  <a:off x="3012428" y="25959328"/>
                  <a:ext cx="1632538" cy="1663806"/>
                </a:xfrm>
                <a:prstGeom prst="rect">
                  <a:avLst/>
                </a:prstGeom>
                <a:ln w="19050" cap="sq">
                  <a:noFill/>
                  <a:prstDash val="solid"/>
                  <a:miter lim="800000"/>
                </a:ln>
                <a:effectLst/>
              </p:spPr>
            </p:pic>
            <p:pic>
              <p:nvPicPr>
                <p:cNvPr id="1893" name="Picture 1892" descr="S:\CVR\Rachel\FACS\Specimen Photos\Foreskin Ex5 16.02.2015\Inner and outer foreskin (2).JPG"/>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12626" t="29959" r="26465" b="16128"/>
                <a:stretch/>
              </p:blipFill>
              <p:spPr bwMode="auto">
                <a:xfrm rot="5400000">
                  <a:off x="7321939" y="20290682"/>
                  <a:ext cx="1845994" cy="218044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897" name="Picture 2" descr="F:\ASI 2014 saved 25.11.2014\Skin processing photos\Penis\Penis 23.09.14 (4).JPG"/>
                <p:cNvPicPr>
                  <a:picLocks noChangeAspect="1" noChangeArrowheads="1"/>
                </p:cNvPicPr>
                <p:nvPr/>
              </p:nvPicPr>
              <p:blipFill>
                <a:blip r:embed="rId19" cstate="print"/>
                <a:srcRect l="53352" t="24510" r="7469" b="24020"/>
                <a:stretch>
                  <a:fillRect/>
                </a:stretch>
              </p:blipFill>
              <p:spPr bwMode="auto">
                <a:xfrm>
                  <a:off x="7085953" y="23001201"/>
                  <a:ext cx="2165882" cy="2134021"/>
                </a:xfrm>
                <a:prstGeom prst="rect">
                  <a:avLst/>
                </a:prstGeom>
                <a:noFill/>
                <a:ln w="12700">
                  <a:noFill/>
                </a:ln>
              </p:spPr>
            </p:pic>
            <p:pic>
              <p:nvPicPr>
                <p:cNvPr id="1901" name="Picture 1900"/>
                <p:cNvPicPr>
                  <a:picLocks noChangeAspect="1"/>
                </p:cNvPicPr>
                <p:nvPr/>
              </p:nvPicPr>
              <p:blipFill rotWithShape="1">
                <a:blip r:embed="rId20" cstate="print">
                  <a:extLst>
                    <a:ext uri="{28A0092B-C50C-407E-A947-70E740481C1C}">
                      <a14:useLocalDpi xmlns:a14="http://schemas.microsoft.com/office/drawing/2010/main" val="0"/>
                    </a:ext>
                  </a:extLst>
                </a:blip>
                <a:srcRect l="37007" t="29932" r="37799" b="37527"/>
                <a:stretch/>
              </p:blipFill>
              <p:spPr>
                <a:xfrm>
                  <a:off x="7070368" y="25490987"/>
                  <a:ext cx="2201346" cy="2132147"/>
                </a:xfrm>
                <a:prstGeom prst="rect">
                  <a:avLst/>
                </a:prstGeom>
              </p:spPr>
            </p:pic>
            <p:sp>
              <p:nvSpPr>
                <p:cNvPr id="1902" name="TextBox 1901"/>
                <p:cNvSpPr txBox="1"/>
                <p:nvPr/>
              </p:nvSpPr>
              <p:spPr>
                <a:xfrm>
                  <a:off x="5287115" y="26203117"/>
                  <a:ext cx="1960567" cy="707886"/>
                </a:xfrm>
                <a:prstGeom prst="rect">
                  <a:avLst/>
                </a:prstGeom>
                <a:noFill/>
              </p:spPr>
              <p:txBody>
                <a:bodyPr wrap="square" rtlCol="0">
                  <a:spAutoFit/>
                </a:bodyPr>
                <a:lstStyle/>
                <a:p>
                  <a:r>
                    <a:rPr lang="en-AU" sz="4000" dirty="0"/>
                    <a:t>Urethra</a:t>
                  </a:r>
                </a:p>
              </p:txBody>
            </p:sp>
            <p:sp>
              <p:nvSpPr>
                <p:cNvPr id="1904" name="TextBox 1903"/>
                <p:cNvSpPr txBox="1"/>
                <p:nvPr/>
              </p:nvSpPr>
              <p:spPr>
                <a:xfrm>
                  <a:off x="9770511" y="20342601"/>
                  <a:ext cx="1383627" cy="1323439"/>
                </a:xfrm>
                <a:prstGeom prst="rect">
                  <a:avLst/>
                </a:prstGeom>
                <a:noFill/>
              </p:spPr>
              <p:txBody>
                <a:bodyPr wrap="square" rtlCol="0">
                  <a:spAutoFit/>
                </a:bodyPr>
                <a:lstStyle/>
                <a:p>
                  <a:pPr algn="ctr"/>
                  <a:r>
                    <a:rPr lang="en-AU" sz="4000" dirty="0"/>
                    <a:t>Anal verge</a:t>
                  </a:r>
                </a:p>
              </p:txBody>
            </p:sp>
            <p:sp>
              <p:nvSpPr>
                <p:cNvPr id="1906" name="TextBox 1905"/>
                <p:cNvSpPr txBox="1"/>
                <p:nvPr/>
              </p:nvSpPr>
              <p:spPr>
                <a:xfrm>
                  <a:off x="10427125" y="19397792"/>
                  <a:ext cx="3516429" cy="707886"/>
                </a:xfrm>
                <a:prstGeom prst="rect">
                  <a:avLst/>
                </a:prstGeom>
                <a:noFill/>
              </p:spPr>
              <p:txBody>
                <a:bodyPr wrap="square" rtlCol="0">
                  <a:spAutoFit/>
                </a:bodyPr>
                <a:lstStyle/>
                <a:p>
                  <a:r>
                    <a:rPr lang="en-AU" sz="4000" b="1" dirty="0">
                      <a:solidFill>
                        <a:srgbClr val="000000"/>
                      </a:solidFill>
                    </a:rPr>
                    <a:t>Anorectal tract</a:t>
                  </a:r>
                </a:p>
              </p:txBody>
            </p:sp>
            <p:cxnSp>
              <p:nvCxnSpPr>
                <p:cNvPr id="1907" name="Straight Connector 1906"/>
                <p:cNvCxnSpPr/>
                <p:nvPr/>
              </p:nvCxnSpPr>
              <p:spPr>
                <a:xfrm>
                  <a:off x="9576626" y="19614736"/>
                  <a:ext cx="0" cy="828000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908" name="TextBox 1907"/>
                <p:cNvSpPr txBox="1"/>
                <p:nvPr/>
              </p:nvSpPr>
              <p:spPr>
                <a:xfrm>
                  <a:off x="9649141" y="25573795"/>
                  <a:ext cx="1825334" cy="707886"/>
                </a:xfrm>
                <a:prstGeom prst="rect">
                  <a:avLst/>
                </a:prstGeom>
                <a:noFill/>
              </p:spPr>
              <p:txBody>
                <a:bodyPr wrap="square" rtlCol="0">
                  <a:spAutoFit/>
                </a:bodyPr>
                <a:lstStyle/>
                <a:p>
                  <a:r>
                    <a:rPr lang="en-AU" sz="4000" dirty="0"/>
                    <a:t>Rectum</a:t>
                  </a:r>
                </a:p>
              </p:txBody>
            </p:sp>
            <p:sp>
              <p:nvSpPr>
                <p:cNvPr id="1909" name="TextBox 1908"/>
                <p:cNvSpPr txBox="1"/>
                <p:nvPr/>
              </p:nvSpPr>
              <p:spPr>
                <a:xfrm>
                  <a:off x="9860893" y="22322825"/>
                  <a:ext cx="1347229" cy="1323439"/>
                </a:xfrm>
                <a:prstGeom prst="rect">
                  <a:avLst/>
                </a:prstGeom>
                <a:noFill/>
              </p:spPr>
              <p:txBody>
                <a:bodyPr wrap="square" rtlCol="0">
                  <a:spAutoFit/>
                </a:bodyPr>
                <a:lstStyle/>
                <a:p>
                  <a:pPr algn="ctr"/>
                  <a:r>
                    <a:rPr lang="en-AU" sz="4000" dirty="0"/>
                    <a:t>Anal</a:t>
                  </a:r>
                </a:p>
                <a:p>
                  <a:pPr algn="ctr"/>
                  <a:r>
                    <a:rPr lang="en-AU" sz="4000" dirty="0"/>
                    <a:t>Canal</a:t>
                  </a:r>
                </a:p>
              </p:txBody>
            </p:sp>
            <p:grpSp>
              <p:nvGrpSpPr>
                <p:cNvPr id="1918" name="Group 1917"/>
                <p:cNvGrpSpPr/>
                <p:nvPr/>
              </p:nvGrpSpPr>
              <p:grpSpPr>
                <a:xfrm rot="5400000">
                  <a:off x="9195318" y="22778364"/>
                  <a:ext cx="7413133" cy="2695576"/>
                  <a:chOff x="1097110" y="2028824"/>
                  <a:chExt cx="7413133" cy="2695576"/>
                </a:xfrm>
              </p:grpSpPr>
              <p:pic>
                <p:nvPicPr>
                  <p:cNvPr id="1919" name="Picture 1918"/>
                  <p:cNvPicPr>
                    <a:picLocks noChangeAspect="1"/>
                  </p:cNvPicPr>
                  <p:nvPr/>
                </p:nvPicPr>
                <p:blipFill rotWithShape="1">
                  <a:blip r:embed="rId21" cstate="print">
                    <a:extLst>
                      <a:ext uri="{28A0092B-C50C-407E-A947-70E740481C1C}">
                        <a14:useLocalDpi xmlns:a14="http://schemas.microsoft.com/office/drawing/2010/main" val="0"/>
                      </a:ext>
                    </a:extLst>
                  </a:blip>
                  <a:srcRect l="30245" t="10164" r="32275" b="12504"/>
                  <a:stretch/>
                </p:blipFill>
                <p:spPr>
                  <a:xfrm rot="16200000">
                    <a:off x="3455889" y="-329955"/>
                    <a:ext cx="2695576" cy="7413133"/>
                  </a:xfrm>
                  <a:prstGeom prst="rect">
                    <a:avLst/>
                  </a:prstGeom>
                </p:spPr>
              </p:pic>
              <p:sp>
                <p:nvSpPr>
                  <p:cNvPr id="1923" name="Freeform 1922"/>
                  <p:cNvSpPr/>
                  <p:nvPr/>
                </p:nvSpPr>
                <p:spPr>
                  <a:xfrm>
                    <a:off x="2560215" y="2111548"/>
                    <a:ext cx="437229" cy="1590675"/>
                  </a:xfrm>
                  <a:custGeom>
                    <a:avLst/>
                    <a:gdLst>
                      <a:gd name="connsiteX0" fmla="*/ 3666 w 437229"/>
                      <a:gd name="connsiteY0" fmla="*/ 1590675 h 1590675"/>
                      <a:gd name="connsiteX1" fmla="*/ 3666 w 437229"/>
                      <a:gd name="connsiteY1" fmla="*/ 1276350 h 1590675"/>
                      <a:gd name="connsiteX2" fmla="*/ 41766 w 437229"/>
                      <a:gd name="connsiteY2" fmla="*/ 1085850 h 1590675"/>
                      <a:gd name="connsiteX3" fmla="*/ 32241 w 437229"/>
                      <a:gd name="connsiteY3" fmla="*/ 866775 h 1590675"/>
                      <a:gd name="connsiteX4" fmla="*/ 13191 w 437229"/>
                      <a:gd name="connsiteY4" fmla="*/ 628650 h 1590675"/>
                      <a:gd name="connsiteX5" fmla="*/ 194166 w 437229"/>
                      <a:gd name="connsiteY5" fmla="*/ 581025 h 1590675"/>
                      <a:gd name="connsiteX6" fmla="*/ 365616 w 437229"/>
                      <a:gd name="connsiteY6" fmla="*/ 476250 h 1590675"/>
                      <a:gd name="connsiteX7" fmla="*/ 432291 w 437229"/>
                      <a:gd name="connsiteY7" fmla="*/ 323850 h 1590675"/>
                      <a:gd name="connsiteX8" fmla="*/ 432291 w 437229"/>
                      <a:gd name="connsiteY8" fmla="*/ 161925 h 1590675"/>
                      <a:gd name="connsiteX9" fmla="*/ 432291 w 437229"/>
                      <a:gd name="connsiteY9" fmla="*/ 0 h 1590675"/>
                      <a:gd name="connsiteX10" fmla="*/ 432291 w 437229"/>
                      <a:gd name="connsiteY10" fmla="*/ 0 h 159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7229" h="1590675">
                        <a:moveTo>
                          <a:pt x="3666" y="1590675"/>
                        </a:moveTo>
                        <a:cubicBezTo>
                          <a:pt x="491" y="1475581"/>
                          <a:pt x="-2684" y="1360487"/>
                          <a:pt x="3666" y="1276350"/>
                        </a:cubicBezTo>
                        <a:cubicBezTo>
                          <a:pt x="10016" y="1192213"/>
                          <a:pt x="37004" y="1154112"/>
                          <a:pt x="41766" y="1085850"/>
                        </a:cubicBezTo>
                        <a:cubicBezTo>
                          <a:pt x="46528" y="1017588"/>
                          <a:pt x="37003" y="942975"/>
                          <a:pt x="32241" y="866775"/>
                        </a:cubicBezTo>
                        <a:cubicBezTo>
                          <a:pt x="27479" y="790575"/>
                          <a:pt x="-13796" y="676275"/>
                          <a:pt x="13191" y="628650"/>
                        </a:cubicBezTo>
                        <a:cubicBezTo>
                          <a:pt x="40178" y="581025"/>
                          <a:pt x="135429" y="606425"/>
                          <a:pt x="194166" y="581025"/>
                        </a:cubicBezTo>
                        <a:cubicBezTo>
                          <a:pt x="252903" y="555625"/>
                          <a:pt x="325929" y="519112"/>
                          <a:pt x="365616" y="476250"/>
                        </a:cubicBezTo>
                        <a:cubicBezTo>
                          <a:pt x="405303" y="433388"/>
                          <a:pt x="421179" y="376237"/>
                          <a:pt x="432291" y="323850"/>
                        </a:cubicBezTo>
                        <a:cubicBezTo>
                          <a:pt x="443403" y="271463"/>
                          <a:pt x="432291" y="161925"/>
                          <a:pt x="432291" y="161925"/>
                        </a:cubicBezTo>
                        <a:lnTo>
                          <a:pt x="432291" y="0"/>
                        </a:lnTo>
                        <a:lnTo>
                          <a:pt x="432291" y="0"/>
                        </a:lnTo>
                      </a:path>
                    </a:pathLst>
                  </a:cu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21" name="Freeform 1920"/>
                  <p:cNvSpPr/>
                  <p:nvPr/>
                </p:nvSpPr>
                <p:spPr>
                  <a:xfrm>
                    <a:off x="4263503" y="2694111"/>
                    <a:ext cx="744975" cy="1143000"/>
                  </a:xfrm>
                  <a:custGeom>
                    <a:avLst/>
                    <a:gdLst>
                      <a:gd name="connsiteX0" fmla="*/ 0 w 744975"/>
                      <a:gd name="connsiteY0" fmla="*/ 0 h 1143000"/>
                      <a:gd name="connsiteX1" fmla="*/ 104775 w 744975"/>
                      <a:gd name="connsiteY1" fmla="*/ 247650 h 1143000"/>
                      <a:gd name="connsiteX2" fmla="*/ 276225 w 744975"/>
                      <a:gd name="connsiteY2" fmla="*/ 371475 h 1143000"/>
                      <a:gd name="connsiteX3" fmla="*/ 619125 w 744975"/>
                      <a:gd name="connsiteY3" fmla="*/ 561975 h 1143000"/>
                      <a:gd name="connsiteX4" fmla="*/ 742950 w 744975"/>
                      <a:gd name="connsiteY4" fmla="*/ 704850 h 1143000"/>
                      <a:gd name="connsiteX5" fmla="*/ 695325 w 744975"/>
                      <a:gd name="connsiteY5" fmla="*/ 933450 h 1143000"/>
                      <a:gd name="connsiteX6" fmla="*/ 685800 w 744975"/>
                      <a:gd name="connsiteY6" fmla="*/ 1143000 h 1143000"/>
                      <a:gd name="connsiteX7" fmla="*/ 685800 w 744975"/>
                      <a:gd name="connsiteY7" fmla="*/ 114300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4975" h="1143000">
                        <a:moveTo>
                          <a:pt x="0" y="0"/>
                        </a:moveTo>
                        <a:cubicBezTo>
                          <a:pt x="29369" y="92869"/>
                          <a:pt x="58738" y="185738"/>
                          <a:pt x="104775" y="247650"/>
                        </a:cubicBezTo>
                        <a:cubicBezTo>
                          <a:pt x="150812" y="309562"/>
                          <a:pt x="190500" y="319088"/>
                          <a:pt x="276225" y="371475"/>
                        </a:cubicBezTo>
                        <a:cubicBezTo>
                          <a:pt x="361950" y="423863"/>
                          <a:pt x="541338" y="506413"/>
                          <a:pt x="619125" y="561975"/>
                        </a:cubicBezTo>
                        <a:cubicBezTo>
                          <a:pt x="696913" y="617538"/>
                          <a:pt x="730250" y="642938"/>
                          <a:pt x="742950" y="704850"/>
                        </a:cubicBezTo>
                        <a:cubicBezTo>
                          <a:pt x="755650" y="766763"/>
                          <a:pt x="704850" y="860425"/>
                          <a:pt x="695325" y="933450"/>
                        </a:cubicBezTo>
                        <a:cubicBezTo>
                          <a:pt x="685800" y="1006475"/>
                          <a:pt x="685800" y="1143000"/>
                          <a:pt x="685800" y="1143000"/>
                        </a:cubicBezTo>
                        <a:lnTo>
                          <a:pt x="685800" y="1143000"/>
                        </a:lnTo>
                      </a:path>
                    </a:pathLst>
                  </a:cu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0" name="Freeform 19"/>
                <p:cNvSpPr/>
                <p:nvPr/>
              </p:nvSpPr>
              <p:spPr>
                <a:xfrm>
                  <a:off x="8177352" y="20802562"/>
                  <a:ext cx="294466" cy="1088572"/>
                </a:xfrm>
                <a:custGeom>
                  <a:avLst/>
                  <a:gdLst>
                    <a:gd name="connsiteX0" fmla="*/ 174172 w 294466"/>
                    <a:gd name="connsiteY0" fmla="*/ 0 h 1088572"/>
                    <a:gd name="connsiteX1" fmla="*/ 290286 w 294466"/>
                    <a:gd name="connsiteY1" fmla="*/ 188686 h 1088572"/>
                    <a:gd name="connsiteX2" fmla="*/ 261257 w 294466"/>
                    <a:gd name="connsiteY2" fmla="*/ 464458 h 1088572"/>
                    <a:gd name="connsiteX3" fmla="*/ 188686 w 294466"/>
                    <a:gd name="connsiteY3" fmla="*/ 711200 h 1088572"/>
                    <a:gd name="connsiteX4" fmla="*/ 159657 w 294466"/>
                    <a:gd name="connsiteY4" fmla="*/ 827315 h 1088572"/>
                    <a:gd name="connsiteX5" fmla="*/ 87086 w 294466"/>
                    <a:gd name="connsiteY5" fmla="*/ 1016000 h 1088572"/>
                    <a:gd name="connsiteX6" fmla="*/ 0 w 294466"/>
                    <a:gd name="connsiteY6" fmla="*/ 1088572 h 108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466" h="1088572">
                      <a:moveTo>
                        <a:pt x="174172" y="0"/>
                      </a:moveTo>
                      <a:cubicBezTo>
                        <a:pt x="224972" y="55638"/>
                        <a:pt x="275772" y="111276"/>
                        <a:pt x="290286" y="188686"/>
                      </a:cubicBezTo>
                      <a:cubicBezTo>
                        <a:pt x="304800" y="266096"/>
                        <a:pt x="278190" y="377372"/>
                        <a:pt x="261257" y="464458"/>
                      </a:cubicBezTo>
                      <a:cubicBezTo>
                        <a:pt x="244324" y="551544"/>
                        <a:pt x="205619" y="650724"/>
                        <a:pt x="188686" y="711200"/>
                      </a:cubicBezTo>
                      <a:cubicBezTo>
                        <a:pt x="171753" y="771676"/>
                        <a:pt x="176590" y="776515"/>
                        <a:pt x="159657" y="827315"/>
                      </a:cubicBezTo>
                      <a:cubicBezTo>
                        <a:pt x="142724" y="878115"/>
                        <a:pt x="113695" y="972457"/>
                        <a:pt x="87086" y="1016000"/>
                      </a:cubicBezTo>
                      <a:cubicBezTo>
                        <a:pt x="60476" y="1059543"/>
                        <a:pt x="30238" y="1074057"/>
                        <a:pt x="0" y="1088572"/>
                      </a:cubicBezTo>
                    </a:path>
                  </a:pathLst>
                </a:cu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925" name="Straight Connector 1924"/>
                <p:cNvCxnSpPr/>
                <p:nvPr/>
              </p:nvCxnSpPr>
              <p:spPr>
                <a:xfrm rot="5400000">
                  <a:off x="7628035" y="13557617"/>
                  <a:ext cx="0" cy="1321200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926" name="TextBox 1925"/>
              <p:cNvSpPr txBox="1"/>
              <p:nvPr/>
            </p:nvSpPr>
            <p:spPr>
              <a:xfrm>
                <a:off x="717283" y="25141946"/>
                <a:ext cx="13537504" cy="2708434"/>
              </a:xfrm>
              <a:prstGeom prst="rect">
                <a:avLst/>
              </a:prstGeom>
              <a:noFill/>
            </p:spPr>
            <p:txBody>
              <a:bodyPr wrap="square" rtlCol="0">
                <a:spAutoFit/>
              </a:bodyPr>
              <a:lstStyle/>
              <a:p>
                <a:pPr algn="just"/>
                <a:r>
                  <a:rPr lang="en-AU" sz="3400" dirty="0"/>
                  <a:t>Through our surgical collaborations across greater western Sydney we have extensive access to all the tissues of the human anogenital tract that HIV may encounter upon sexual transmission. All tissues are macroscopically healthy and any inflamed or diseased tissues were excluding from this analysis.</a:t>
                </a:r>
              </a:p>
            </p:txBody>
          </p:sp>
          <p:sp>
            <p:nvSpPr>
              <p:cNvPr id="2059" name="Rectangle 2058"/>
              <p:cNvSpPr/>
              <p:nvPr/>
            </p:nvSpPr>
            <p:spPr>
              <a:xfrm>
                <a:off x="575321" y="15458568"/>
                <a:ext cx="14040000" cy="12518804"/>
              </a:xfrm>
              <a:prstGeom prst="rect">
                <a:avLst/>
              </a:prstGeom>
              <a:noFill/>
              <a:ln w="76200">
                <a:solidFill>
                  <a:srgbClr val="F475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997" name="TextBox 1996"/>
            <p:cNvSpPr txBox="1"/>
            <p:nvPr/>
          </p:nvSpPr>
          <p:spPr>
            <a:xfrm>
              <a:off x="590769" y="20034506"/>
              <a:ext cx="14112837" cy="775697"/>
            </a:xfrm>
            <a:prstGeom prst="rect">
              <a:avLst/>
            </a:prstGeom>
            <a:noFill/>
          </p:spPr>
          <p:txBody>
            <a:bodyPr wrap="square" rtlCol="0">
              <a:spAutoFit/>
            </a:bodyPr>
            <a:lstStyle/>
            <a:p>
              <a:pPr algn="ctr"/>
              <a:r>
                <a:rPr lang="en-AU" sz="4400" b="1" dirty="0">
                  <a:solidFill>
                    <a:srgbClr val="FF6600"/>
                  </a:solidFill>
                  <a:latin typeface="Arial"/>
                  <a:cs typeface="Arial"/>
                </a:rPr>
                <a:t>Access to human anogenital tissue</a:t>
              </a:r>
              <a:endParaRPr lang="en-US" sz="4400" b="1" dirty="0">
                <a:solidFill>
                  <a:srgbClr val="FF6600"/>
                </a:solidFill>
                <a:latin typeface="Arial"/>
                <a:cs typeface="Arial"/>
              </a:endParaRPr>
            </a:p>
          </p:txBody>
        </p:sp>
        <p:sp>
          <p:nvSpPr>
            <p:cNvPr id="3458" name="TextBox 3457">
              <a:extLst>
                <a:ext uri="{FF2B5EF4-FFF2-40B4-BE49-F238E27FC236}">
                  <a16:creationId xmlns:a16="http://schemas.microsoft.com/office/drawing/2014/main" id="{01FDB91D-A781-F54F-8E8C-E1C6061BEEEC}"/>
                </a:ext>
              </a:extLst>
            </p:cNvPr>
            <p:cNvSpPr txBox="1"/>
            <p:nvPr/>
          </p:nvSpPr>
          <p:spPr>
            <a:xfrm>
              <a:off x="12982511" y="20003945"/>
              <a:ext cx="1583160" cy="584775"/>
            </a:xfrm>
            <a:prstGeom prst="rect">
              <a:avLst/>
            </a:prstGeom>
            <a:noFill/>
          </p:spPr>
          <p:txBody>
            <a:bodyPr wrap="square" rtlCol="0">
              <a:spAutoFit/>
            </a:bodyPr>
            <a:lstStyle/>
            <a:p>
              <a:pPr algn="ctr"/>
              <a:r>
                <a:rPr lang="en-US" sz="3200" b="1" dirty="0"/>
                <a:t>Figure 2</a:t>
              </a:r>
            </a:p>
          </p:txBody>
        </p:sp>
      </p:grpSp>
      <p:sp>
        <p:nvSpPr>
          <p:cNvPr id="3485" name="TextBox 3484">
            <a:extLst>
              <a:ext uri="{FF2B5EF4-FFF2-40B4-BE49-F238E27FC236}">
                <a16:creationId xmlns:a16="http://schemas.microsoft.com/office/drawing/2014/main" id="{EB7DBEFE-B680-B245-8657-586F06D8C663}"/>
              </a:ext>
            </a:extLst>
          </p:cNvPr>
          <p:cNvSpPr txBox="1"/>
          <p:nvPr/>
        </p:nvSpPr>
        <p:spPr>
          <a:xfrm>
            <a:off x="787090" y="40176971"/>
            <a:ext cx="18448570" cy="769441"/>
          </a:xfrm>
          <a:prstGeom prst="rect">
            <a:avLst/>
          </a:prstGeom>
          <a:noFill/>
        </p:spPr>
        <p:txBody>
          <a:bodyPr wrap="square" rtlCol="0">
            <a:spAutoFit/>
          </a:bodyPr>
          <a:lstStyle/>
          <a:p>
            <a:r>
              <a:rPr lang="en-US" sz="4400" b="1" dirty="0">
                <a:solidFill>
                  <a:srgbClr val="FF6600"/>
                </a:solidFill>
                <a:latin typeface="Arial"/>
                <a:cs typeface="Arial"/>
              </a:rPr>
              <a:t>Conclusions: </a:t>
            </a:r>
            <a:r>
              <a:rPr lang="en-US" sz="2800" b="1" dirty="0">
                <a:solidFill>
                  <a:srgbClr val="FF6600"/>
                </a:solidFill>
                <a:latin typeface="Arial"/>
                <a:cs typeface="Arial"/>
              </a:rPr>
              <a:t>Here we have identified two key HIV target cells within the human anogenital tract</a:t>
            </a:r>
            <a:endParaRPr lang="en-US" sz="4400" b="1" dirty="0">
              <a:solidFill>
                <a:srgbClr val="FF6600"/>
              </a:solidFill>
              <a:latin typeface="Arial"/>
              <a:cs typeface="Arial"/>
            </a:endParaRPr>
          </a:p>
        </p:txBody>
      </p:sp>
      <p:grpSp>
        <p:nvGrpSpPr>
          <p:cNvPr id="27" name="Group 26">
            <a:extLst>
              <a:ext uri="{FF2B5EF4-FFF2-40B4-BE49-F238E27FC236}">
                <a16:creationId xmlns:a16="http://schemas.microsoft.com/office/drawing/2014/main" id="{90AA8395-C0DA-434D-AA52-FDCD23C9070D}"/>
              </a:ext>
            </a:extLst>
          </p:cNvPr>
          <p:cNvGrpSpPr/>
          <p:nvPr/>
        </p:nvGrpSpPr>
        <p:grpSpPr>
          <a:xfrm>
            <a:off x="18402503" y="4756954"/>
            <a:ext cx="12370345" cy="11680137"/>
            <a:chOff x="14532683" y="5130453"/>
            <a:chExt cx="12370345" cy="11680137"/>
          </a:xfrm>
        </p:grpSpPr>
        <p:sp>
          <p:nvSpPr>
            <p:cNvPr id="3465" name="TextBox 3464">
              <a:extLst>
                <a:ext uri="{FF2B5EF4-FFF2-40B4-BE49-F238E27FC236}">
                  <a16:creationId xmlns:a16="http://schemas.microsoft.com/office/drawing/2014/main" id="{EB9625AD-90B3-BB44-AE3A-470F5F0BA368}"/>
                </a:ext>
              </a:extLst>
            </p:cNvPr>
            <p:cNvSpPr txBox="1"/>
            <p:nvPr/>
          </p:nvSpPr>
          <p:spPr>
            <a:xfrm>
              <a:off x="14702236" y="6326560"/>
              <a:ext cx="2173230" cy="400110"/>
            </a:xfrm>
            <a:prstGeom prst="rect">
              <a:avLst/>
            </a:prstGeom>
            <a:noFill/>
          </p:spPr>
          <p:txBody>
            <a:bodyPr wrap="square" rtlCol="0">
              <a:spAutoFit/>
            </a:bodyPr>
            <a:lstStyle/>
            <a:p>
              <a:pPr algn="ctr"/>
              <a:r>
                <a:rPr lang="en-US" sz="2000" b="1" dirty="0"/>
                <a:t>a.</a:t>
              </a:r>
            </a:p>
          </p:txBody>
        </p:sp>
        <p:grpSp>
          <p:nvGrpSpPr>
            <p:cNvPr id="26" name="Group 25">
              <a:extLst>
                <a:ext uri="{FF2B5EF4-FFF2-40B4-BE49-F238E27FC236}">
                  <a16:creationId xmlns:a16="http://schemas.microsoft.com/office/drawing/2014/main" id="{132C85B7-1154-8343-B9B0-FAB061359594}"/>
                </a:ext>
              </a:extLst>
            </p:cNvPr>
            <p:cNvGrpSpPr/>
            <p:nvPr/>
          </p:nvGrpSpPr>
          <p:grpSpPr>
            <a:xfrm>
              <a:off x="14532683" y="5130453"/>
              <a:ext cx="12370345" cy="11680137"/>
              <a:chOff x="14532683" y="5130453"/>
              <a:chExt cx="12370345" cy="11680137"/>
            </a:xfrm>
          </p:grpSpPr>
          <p:grpSp>
            <p:nvGrpSpPr>
              <p:cNvPr id="3896" name="Group 3895">
                <a:extLst>
                  <a:ext uri="{FF2B5EF4-FFF2-40B4-BE49-F238E27FC236}">
                    <a16:creationId xmlns:a16="http://schemas.microsoft.com/office/drawing/2014/main" id="{77E1E6AF-B066-6C45-9150-15AD782FA889}"/>
                  </a:ext>
                </a:extLst>
              </p:cNvPr>
              <p:cNvGrpSpPr/>
              <p:nvPr/>
            </p:nvGrpSpPr>
            <p:grpSpPr>
              <a:xfrm>
                <a:off x="14532683" y="5130453"/>
                <a:ext cx="12370345" cy="11680137"/>
                <a:chOff x="14458827" y="5173441"/>
                <a:chExt cx="12370345" cy="11680137"/>
              </a:xfrm>
            </p:grpSpPr>
            <p:sp>
              <p:nvSpPr>
                <p:cNvPr id="1971" name="Rectangle 1970">
                  <a:extLst>
                    <a:ext uri="{FF2B5EF4-FFF2-40B4-BE49-F238E27FC236}">
                      <a16:creationId xmlns:a16="http://schemas.microsoft.com/office/drawing/2014/main" id="{D0E72C40-CAC0-9044-88F4-4E91B6782922}"/>
                    </a:ext>
                  </a:extLst>
                </p:cNvPr>
                <p:cNvSpPr/>
                <p:nvPr/>
              </p:nvSpPr>
              <p:spPr>
                <a:xfrm>
                  <a:off x="15282155" y="5173441"/>
                  <a:ext cx="10714203" cy="11680137"/>
                </a:xfrm>
                <a:prstGeom prst="rect">
                  <a:avLst/>
                </a:prstGeom>
                <a:noFill/>
                <a:ln w="76200">
                  <a:solidFill>
                    <a:srgbClr val="F475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72" name="TextBox 1971">
                  <a:extLst>
                    <a:ext uri="{FF2B5EF4-FFF2-40B4-BE49-F238E27FC236}">
                      <a16:creationId xmlns:a16="http://schemas.microsoft.com/office/drawing/2014/main" id="{BC896555-A607-8F44-9F93-B10B980A3AE9}"/>
                    </a:ext>
                  </a:extLst>
                </p:cNvPr>
                <p:cNvSpPr txBox="1"/>
                <p:nvPr/>
              </p:nvSpPr>
              <p:spPr>
                <a:xfrm>
                  <a:off x="14458827" y="5261699"/>
                  <a:ext cx="12370345" cy="646331"/>
                </a:xfrm>
                <a:prstGeom prst="rect">
                  <a:avLst/>
                </a:prstGeom>
                <a:noFill/>
              </p:spPr>
              <p:txBody>
                <a:bodyPr wrap="square" rtlCol="0">
                  <a:spAutoFit/>
                </a:bodyPr>
                <a:lstStyle/>
                <a:p>
                  <a:pPr algn="ctr"/>
                  <a:r>
                    <a:rPr lang="en-US" sz="3600" b="1" dirty="0">
                      <a:solidFill>
                        <a:srgbClr val="FF6600"/>
                      </a:solidFill>
                      <a:latin typeface="Arial"/>
                      <a:cs typeface="Arial"/>
                    </a:rPr>
                    <a:t>Anogenital Mononuclear Phagocyte Subsets</a:t>
                  </a:r>
                </a:p>
              </p:txBody>
            </p:sp>
            <p:sp>
              <p:nvSpPr>
                <p:cNvPr id="1973" name="TextBox 1972">
                  <a:extLst>
                    <a:ext uri="{FF2B5EF4-FFF2-40B4-BE49-F238E27FC236}">
                      <a16:creationId xmlns:a16="http://schemas.microsoft.com/office/drawing/2014/main" id="{E61981D9-3F22-CA4A-A154-22FF5CE0B438}"/>
                    </a:ext>
                  </a:extLst>
                </p:cNvPr>
                <p:cNvSpPr txBox="1"/>
                <p:nvPr/>
              </p:nvSpPr>
              <p:spPr>
                <a:xfrm>
                  <a:off x="15461716" y="13513960"/>
                  <a:ext cx="9718401" cy="3046988"/>
                </a:xfrm>
                <a:prstGeom prst="rect">
                  <a:avLst/>
                </a:prstGeom>
                <a:noFill/>
              </p:spPr>
              <p:txBody>
                <a:bodyPr wrap="square" rtlCol="0">
                  <a:spAutoFit/>
                </a:bodyPr>
                <a:lstStyle/>
                <a:p>
                  <a:pPr algn="just"/>
                  <a:r>
                    <a:rPr lang="en-AU" sz="3200" dirty="0"/>
                    <a:t>We have identified key differences in the MNP subsets present in human anogenital tissues. </a:t>
                  </a:r>
                  <a:r>
                    <a:rPr lang="en-AU" sz="3200" b="1" dirty="0">
                      <a:solidFill>
                        <a:srgbClr val="0098F9"/>
                      </a:solidFill>
                    </a:rPr>
                    <a:t>cDC2</a:t>
                  </a:r>
                  <a:r>
                    <a:rPr lang="en-AU" sz="3200" dirty="0"/>
                    <a:t> cells dominate in abdominal skin </a:t>
                  </a:r>
                  <a:r>
                    <a:rPr lang="en-AU" sz="3200" b="1" dirty="0"/>
                    <a:t>(Figure 4a</a:t>
                  </a:r>
                  <a:r>
                    <a:rPr lang="en-AU" sz="3200" dirty="0"/>
                    <a:t>)</a:t>
                  </a:r>
                  <a:r>
                    <a:rPr lang="en-AU" sz="3200" b="1" dirty="0"/>
                    <a:t>.</a:t>
                  </a:r>
                  <a:r>
                    <a:rPr lang="en-AU" sz="3200" dirty="0"/>
                    <a:t> Anogenital tissues are dominated by </a:t>
                  </a:r>
                  <a:r>
                    <a:rPr lang="en-AU" sz="3200" b="1" dirty="0">
                      <a:solidFill>
                        <a:srgbClr val="F02C00"/>
                      </a:solidFill>
                    </a:rPr>
                    <a:t>MDMs</a:t>
                  </a:r>
                  <a:r>
                    <a:rPr lang="en-AU" sz="3200" dirty="0"/>
                    <a:t> &amp; </a:t>
                  </a:r>
                  <a:r>
                    <a:rPr lang="en-AU" sz="3200" b="1" dirty="0">
                      <a:solidFill>
                        <a:srgbClr val="6ED50D"/>
                      </a:solidFill>
                    </a:rPr>
                    <a:t>Macrophages </a:t>
                  </a:r>
                  <a:r>
                    <a:rPr lang="en-AU" sz="3200" dirty="0"/>
                    <a:t>(</a:t>
                  </a:r>
                  <a:r>
                    <a:rPr lang="en-AU" sz="3200" b="1" dirty="0"/>
                    <a:t>Figure 4a</a:t>
                  </a:r>
                  <a:r>
                    <a:rPr lang="en-AU" sz="3200" dirty="0"/>
                    <a:t>) and a greater proportion of the cDC2s present in these tissues express langerin (</a:t>
                  </a:r>
                  <a:r>
                    <a:rPr lang="en-AU" sz="3200" b="1" dirty="0">
                      <a:solidFill>
                        <a:srgbClr val="0048EF"/>
                      </a:solidFill>
                    </a:rPr>
                    <a:t>langerin</a:t>
                  </a:r>
                  <a:r>
                    <a:rPr lang="en-AU" sz="3200" b="1" baseline="30000" dirty="0">
                      <a:solidFill>
                        <a:srgbClr val="0048EF"/>
                      </a:solidFill>
                    </a:rPr>
                    <a:t>+</a:t>
                  </a:r>
                  <a:r>
                    <a:rPr lang="en-AU" sz="3200" b="1" dirty="0">
                      <a:solidFill>
                        <a:srgbClr val="0048EF"/>
                      </a:solidFill>
                    </a:rPr>
                    <a:t> cDC2</a:t>
                  </a:r>
                  <a:r>
                    <a:rPr lang="en-AU" sz="3200" dirty="0"/>
                    <a:t>) </a:t>
                  </a:r>
                  <a:r>
                    <a:rPr lang="en-AU" sz="3200" b="1" dirty="0"/>
                    <a:t>(Figure 4a)</a:t>
                  </a:r>
                  <a:r>
                    <a:rPr lang="en-AU" sz="3200" dirty="0"/>
                    <a:t>.</a:t>
                  </a:r>
                </a:p>
              </p:txBody>
            </p:sp>
            <p:grpSp>
              <p:nvGrpSpPr>
                <p:cNvPr id="1974" name="Group 1973">
                  <a:extLst>
                    <a:ext uri="{FF2B5EF4-FFF2-40B4-BE49-F238E27FC236}">
                      <a16:creationId xmlns:a16="http://schemas.microsoft.com/office/drawing/2014/main" id="{2E472DE7-98EB-8544-916E-4E47E7F6FFC3}"/>
                    </a:ext>
                  </a:extLst>
                </p:cNvPr>
                <p:cNvGrpSpPr/>
                <p:nvPr/>
              </p:nvGrpSpPr>
              <p:grpSpPr>
                <a:xfrm>
                  <a:off x="16077962" y="6466026"/>
                  <a:ext cx="1573910" cy="2215307"/>
                  <a:chOff x="16151817" y="6567052"/>
                  <a:chExt cx="1573910" cy="2215307"/>
                </a:xfrm>
              </p:grpSpPr>
              <p:pic>
                <p:nvPicPr>
                  <p:cNvPr id="1975" name="Picture 1974">
                    <a:extLst>
                      <a:ext uri="{FF2B5EF4-FFF2-40B4-BE49-F238E27FC236}">
                        <a16:creationId xmlns:a16="http://schemas.microsoft.com/office/drawing/2014/main" id="{5A03D117-A862-4742-8476-F3E125089373}"/>
                      </a:ext>
                    </a:extLst>
                  </p:cNvPr>
                  <p:cNvPicPr>
                    <a:picLocks noChangeAspect="1"/>
                  </p:cNvPicPr>
                  <p:nvPr/>
                </p:nvPicPr>
                <p:blipFill>
                  <a:blip r:embed="rId22"/>
                  <a:stretch>
                    <a:fillRect/>
                  </a:stretch>
                </p:blipFill>
                <p:spPr>
                  <a:xfrm>
                    <a:off x="16151817" y="7208449"/>
                    <a:ext cx="1573910" cy="1573910"/>
                  </a:xfrm>
                  <a:prstGeom prst="rect">
                    <a:avLst/>
                  </a:prstGeom>
                </p:spPr>
              </p:pic>
              <p:sp>
                <p:nvSpPr>
                  <p:cNvPr id="1976" name="TextBox 1975">
                    <a:extLst>
                      <a:ext uri="{FF2B5EF4-FFF2-40B4-BE49-F238E27FC236}">
                        <a16:creationId xmlns:a16="http://schemas.microsoft.com/office/drawing/2014/main" id="{B6B13934-FDEF-8B44-9773-6F5CAEA5C089}"/>
                      </a:ext>
                    </a:extLst>
                  </p:cNvPr>
                  <p:cNvSpPr txBox="1"/>
                  <p:nvPr/>
                </p:nvSpPr>
                <p:spPr>
                  <a:xfrm>
                    <a:off x="16308855" y="6567052"/>
                    <a:ext cx="1253292" cy="646331"/>
                  </a:xfrm>
                  <a:prstGeom prst="rect">
                    <a:avLst/>
                  </a:prstGeom>
                  <a:noFill/>
                </p:spPr>
                <p:txBody>
                  <a:bodyPr wrap="square" rtlCol="0">
                    <a:spAutoFit/>
                  </a:bodyPr>
                  <a:lstStyle/>
                  <a:p>
                    <a:pPr algn="ctr"/>
                    <a:r>
                      <a:rPr lang="en-US" sz="1800" b="1" dirty="0"/>
                      <a:t>Abdo (n=52)</a:t>
                    </a:r>
                  </a:p>
                </p:txBody>
              </p:sp>
            </p:grpSp>
            <p:grpSp>
              <p:nvGrpSpPr>
                <p:cNvPr id="1977" name="Group 1976">
                  <a:extLst>
                    <a:ext uri="{FF2B5EF4-FFF2-40B4-BE49-F238E27FC236}">
                      <a16:creationId xmlns:a16="http://schemas.microsoft.com/office/drawing/2014/main" id="{514CA551-4DF5-AE45-8421-E3D5678E3FCE}"/>
                    </a:ext>
                  </a:extLst>
                </p:cNvPr>
                <p:cNvGrpSpPr/>
                <p:nvPr/>
              </p:nvGrpSpPr>
              <p:grpSpPr>
                <a:xfrm>
                  <a:off x="17723880" y="6466799"/>
                  <a:ext cx="1573200" cy="2225112"/>
                  <a:chOff x="17869743" y="6562118"/>
                  <a:chExt cx="1573200" cy="2225112"/>
                </a:xfrm>
              </p:grpSpPr>
              <p:pic>
                <p:nvPicPr>
                  <p:cNvPr id="1978" name="Picture 1977">
                    <a:extLst>
                      <a:ext uri="{FF2B5EF4-FFF2-40B4-BE49-F238E27FC236}">
                        <a16:creationId xmlns:a16="http://schemas.microsoft.com/office/drawing/2014/main" id="{B48ACEEB-EB54-FC46-899E-0A5C250E59E9}"/>
                      </a:ext>
                    </a:extLst>
                  </p:cNvPr>
                  <p:cNvPicPr>
                    <a:picLocks noChangeAspect="1"/>
                  </p:cNvPicPr>
                  <p:nvPr/>
                </p:nvPicPr>
                <p:blipFill>
                  <a:blip r:embed="rId23"/>
                  <a:stretch>
                    <a:fillRect/>
                  </a:stretch>
                </p:blipFill>
                <p:spPr>
                  <a:xfrm>
                    <a:off x="17869743" y="7214030"/>
                    <a:ext cx="1573200" cy="1573200"/>
                  </a:xfrm>
                  <a:prstGeom prst="rect">
                    <a:avLst/>
                  </a:prstGeom>
                </p:spPr>
              </p:pic>
              <p:sp>
                <p:nvSpPr>
                  <p:cNvPr id="1979" name="TextBox 1978">
                    <a:extLst>
                      <a:ext uri="{FF2B5EF4-FFF2-40B4-BE49-F238E27FC236}">
                        <a16:creationId xmlns:a16="http://schemas.microsoft.com/office/drawing/2014/main" id="{07758FF8-453A-694A-820E-6EC38DC25536}"/>
                      </a:ext>
                    </a:extLst>
                  </p:cNvPr>
                  <p:cNvSpPr txBox="1"/>
                  <p:nvPr/>
                </p:nvSpPr>
                <p:spPr>
                  <a:xfrm>
                    <a:off x="18018721" y="6562118"/>
                    <a:ext cx="1253292" cy="646331"/>
                  </a:xfrm>
                  <a:prstGeom prst="rect">
                    <a:avLst/>
                  </a:prstGeom>
                  <a:noFill/>
                </p:spPr>
                <p:txBody>
                  <a:bodyPr wrap="square" rtlCol="0">
                    <a:spAutoFit/>
                  </a:bodyPr>
                  <a:lstStyle/>
                  <a:p>
                    <a:pPr algn="ctr"/>
                    <a:r>
                      <a:rPr lang="en-US" sz="1800" b="1" dirty="0"/>
                      <a:t>Labia</a:t>
                    </a:r>
                  </a:p>
                  <a:p>
                    <a:pPr algn="ctr"/>
                    <a:r>
                      <a:rPr lang="en-US" sz="1800" b="1" dirty="0"/>
                      <a:t> (n=8)</a:t>
                    </a:r>
                  </a:p>
                </p:txBody>
              </p:sp>
            </p:grpSp>
            <p:grpSp>
              <p:nvGrpSpPr>
                <p:cNvPr id="1980" name="Group 1979">
                  <a:extLst>
                    <a:ext uri="{FF2B5EF4-FFF2-40B4-BE49-F238E27FC236}">
                      <a16:creationId xmlns:a16="http://schemas.microsoft.com/office/drawing/2014/main" id="{FF0DF1D2-1D87-CD48-A5CB-107AA1BAB194}"/>
                    </a:ext>
                  </a:extLst>
                </p:cNvPr>
                <p:cNvGrpSpPr/>
                <p:nvPr/>
              </p:nvGrpSpPr>
              <p:grpSpPr>
                <a:xfrm>
                  <a:off x="19380064" y="6466799"/>
                  <a:ext cx="1573200" cy="2225660"/>
                  <a:chOff x="19514618" y="6560949"/>
                  <a:chExt cx="1573200" cy="2225660"/>
                </a:xfrm>
              </p:grpSpPr>
              <p:pic>
                <p:nvPicPr>
                  <p:cNvPr id="1981" name="Picture 1980">
                    <a:extLst>
                      <a:ext uri="{FF2B5EF4-FFF2-40B4-BE49-F238E27FC236}">
                        <a16:creationId xmlns:a16="http://schemas.microsoft.com/office/drawing/2014/main" id="{84F5B51F-DBA9-BA44-9503-3185E6439F3A}"/>
                      </a:ext>
                    </a:extLst>
                  </p:cNvPr>
                  <p:cNvPicPr>
                    <a:picLocks noChangeAspect="1"/>
                  </p:cNvPicPr>
                  <p:nvPr/>
                </p:nvPicPr>
                <p:blipFill>
                  <a:blip r:embed="rId24"/>
                  <a:stretch>
                    <a:fillRect/>
                  </a:stretch>
                </p:blipFill>
                <p:spPr>
                  <a:xfrm>
                    <a:off x="19514618" y="7213409"/>
                    <a:ext cx="1573200" cy="1573200"/>
                  </a:xfrm>
                  <a:prstGeom prst="rect">
                    <a:avLst/>
                  </a:prstGeom>
                </p:spPr>
              </p:pic>
              <p:sp>
                <p:nvSpPr>
                  <p:cNvPr id="1982" name="TextBox 1981">
                    <a:extLst>
                      <a:ext uri="{FF2B5EF4-FFF2-40B4-BE49-F238E27FC236}">
                        <a16:creationId xmlns:a16="http://schemas.microsoft.com/office/drawing/2014/main" id="{8DB18A32-6D46-8840-B2F5-3145BE491B07}"/>
                      </a:ext>
                    </a:extLst>
                  </p:cNvPr>
                  <p:cNvSpPr txBox="1"/>
                  <p:nvPr/>
                </p:nvSpPr>
                <p:spPr>
                  <a:xfrm>
                    <a:off x="19665639" y="6560949"/>
                    <a:ext cx="1253292" cy="646331"/>
                  </a:xfrm>
                  <a:prstGeom prst="rect">
                    <a:avLst/>
                  </a:prstGeom>
                  <a:noFill/>
                </p:spPr>
                <p:txBody>
                  <a:bodyPr wrap="square" rtlCol="0">
                    <a:spAutoFit/>
                  </a:bodyPr>
                  <a:lstStyle/>
                  <a:p>
                    <a:pPr algn="ctr"/>
                    <a:r>
                      <a:rPr lang="en-US" sz="1800" b="1" dirty="0"/>
                      <a:t>Glans</a:t>
                    </a:r>
                  </a:p>
                  <a:p>
                    <a:pPr algn="ctr"/>
                    <a:r>
                      <a:rPr lang="en-US" sz="1800" b="1" dirty="0"/>
                      <a:t> (n=8)</a:t>
                    </a:r>
                  </a:p>
                </p:txBody>
              </p:sp>
            </p:grpSp>
            <p:grpSp>
              <p:nvGrpSpPr>
                <p:cNvPr id="1983" name="Group 1982">
                  <a:extLst>
                    <a:ext uri="{FF2B5EF4-FFF2-40B4-BE49-F238E27FC236}">
                      <a16:creationId xmlns:a16="http://schemas.microsoft.com/office/drawing/2014/main" id="{01AB2A09-F7EF-7346-AD2D-824727BAEC9D}"/>
                    </a:ext>
                  </a:extLst>
                </p:cNvPr>
                <p:cNvGrpSpPr/>
                <p:nvPr/>
              </p:nvGrpSpPr>
              <p:grpSpPr>
                <a:xfrm>
                  <a:off x="21036248" y="6466799"/>
                  <a:ext cx="1573200" cy="2221057"/>
                  <a:chOff x="21114477" y="6572082"/>
                  <a:chExt cx="1573200" cy="2221057"/>
                </a:xfrm>
              </p:grpSpPr>
              <p:pic>
                <p:nvPicPr>
                  <p:cNvPr id="1984" name="Picture 1983">
                    <a:extLst>
                      <a:ext uri="{FF2B5EF4-FFF2-40B4-BE49-F238E27FC236}">
                        <a16:creationId xmlns:a16="http://schemas.microsoft.com/office/drawing/2014/main" id="{7D7D4B09-C67F-8746-8D7F-AE60929D45E7}"/>
                      </a:ext>
                    </a:extLst>
                  </p:cNvPr>
                  <p:cNvPicPr>
                    <a:picLocks noChangeAspect="1"/>
                  </p:cNvPicPr>
                  <p:nvPr/>
                </p:nvPicPr>
                <p:blipFill>
                  <a:blip r:embed="rId25"/>
                  <a:stretch>
                    <a:fillRect/>
                  </a:stretch>
                </p:blipFill>
                <p:spPr>
                  <a:xfrm>
                    <a:off x="21114477" y="7219939"/>
                    <a:ext cx="1573200" cy="1573200"/>
                  </a:xfrm>
                  <a:prstGeom prst="rect">
                    <a:avLst/>
                  </a:prstGeom>
                </p:spPr>
              </p:pic>
              <p:sp>
                <p:nvSpPr>
                  <p:cNvPr id="1985" name="TextBox 1984">
                    <a:extLst>
                      <a:ext uri="{FF2B5EF4-FFF2-40B4-BE49-F238E27FC236}">
                        <a16:creationId xmlns:a16="http://schemas.microsoft.com/office/drawing/2014/main" id="{5D50613E-CF91-A540-B7AC-60295D9E4141}"/>
                      </a:ext>
                    </a:extLst>
                  </p:cNvPr>
                  <p:cNvSpPr txBox="1"/>
                  <p:nvPr/>
                </p:nvSpPr>
                <p:spPr>
                  <a:xfrm>
                    <a:off x="21279208" y="6572082"/>
                    <a:ext cx="1253292" cy="646331"/>
                  </a:xfrm>
                  <a:prstGeom prst="rect">
                    <a:avLst/>
                  </a:prstGeom>
                  <a:noFill/>
                </p:spPr>
                <p:txBody>
                  <a:bodyPr wrap="square" rtlCol="0">
                    <a:spAutoFit/>
                  </a:bodyPr>
                  <a:lstStyle/>
                  <a:p>
                    <a:pPr algn="ctr"/>
                    <a:r>
                      <a:rPr lang="en-US" sz="1800" b="1" dirty="0"/>
                      <a:t>Perineum</a:t>
                    </a:r>
                  </a:p>
                  <a:p>
                    <a:pPr algn="ctr"/>
                    <a:r>
                      <a:rPr lang="en-US" sz="1800" b="1" dirty="0"/>
                      <a:t> (n=3)</a:t>
                    </a:r>
                  </a:p>
                </p:txBody>
              </p:sp>
            </p:grpSp>
            <p:grpSp>
              <p:nvGrpSpPr>
                <p:cNvPr id="1986" name="Group 1985">
                  <a:extLst>
                    <a:ext uri="{FF2B5EF4-FFF2-40B4-BE49-F238E27FC236}">
                      <a16:creationId xmlns:a16="http://schemas.microsoft.com/office/drawing/2014/main" id="{8216541C-7537-2346-8A1C-3DD0E870204A}"/>
                    </a:ext>
                  </a:extLst>
                </p:cNvPr>
                <p:cNvGrpSpPr/>
                <p:nvPr/>
              </p:nvGrpSpPr>
              <p:grpSpPr>
                <a:xfrm>
                  <a:off x="22620424" y="6466799"/>
                  <a:ext cx="1638701" cy="2221620"/>
                  <a:chOff x="22687677" y="6565610"/>
                  <a:chExt cx="1638701" cy="2221620"/>
                </a:xfrm>
              </p:grpSpPr>
              <p:pic>
                <p:nvPicPr>
                  <p:cNvPr id="1987" name="Picture 1986">
                    <a:extLst>
                      <a:ext uri="{FF2B5EF4-FFF2-40B4-BE49-F238E27FC236}">
                        <a16:creationId xmlns:a16="http://schemas.microsoft.com/office/drawing/2014/main" id="{5A5F2E8B-2A3D-3645-AB8F-32D4C72BE249}"/>
                      </a:ext>
                    </a:extLst>
                  </p:cNvPr>
                  <p:cNvPicPr>
                    <a:picLocks noChangeAspect="1"/>
                  </p:cNvPicPr>
                  <p:nvPr/>
                </p:nvPicPr>
                <p:blipFill>
                  <a:blip r:embed="rId26"/>
                  <a:stretch>
                    <a:fillRect/>
                  </a:stretch>
                </p:blipFill>
                <p:spPr>
                  <a:xfrm>
                    <a:off x="22720836" y="7214030"/>
                    <a:ext cx="1573200" cy="1573200"/>
                  </a:xfrm>
                  <a:prstGeom prst="rect">
                    <a:avLst/>
                  </a:prstGeom>
                </p:spPr>
              </p:pic>
              <p:sp>
                <p:nvSpPr>
                  <p:cNvPr id="1988" name="TextBox 1987">
                    <a:extLst>
                      <a:ext uri="{FF2B5EF4-FFF2-40B4-BE49-F238E27FC236}">
                        <a16:creationId xmlns:a16="http://schemas.microsoft.com/office/drawing/2014/main" id="{ACFB6D8A-CE74-3542-81AF-8CF8BEE503E4}"/>
                      </a:ext>
                    </a:extLst>
                  </p:cNvPr>
                  <p:cNvSpPr txBox="1"/>
                  <p:nvPr/>
                </p:nvSpPr>
                <p:spPr>
                  <a:xfrm>
                    <a:off x="22687677" y="6565610"/>
                    <a:ext cx="1638701" cy="646331"/>
                  </a:xfrm>
                  <a:prstGeom prst="rect">
                    <a:avLst/>
                  </a:prstGeom>
                  <a:noFill/>
                </p:spPr>
                <p:txBody>
                  <a:bodyPr wrap="square" rtlCol="0">
                    <a:spAutoFit/>
                  </a:bodyPr>
                  <a:lstStyle/>
                  <a:p>
                    <a:pPr algn="ctr"/>
                    <a:r>
                      <a:rPr lang="en-US" sz="1800" b="1" dirty="0"/>
                      <a:t>Outer Foreskin</a:t>
                    </a:r>
                  </a:p>
                  <a:p>
                    <a:pPr algn="ctr"/>
                    <a:r>
                      <a:rPr lang="en-US" sz="1800" b="1" dirty="0"/>
                      <a:t> (n=7)</a:t>
                    </a:r>
                  </a:p>
                </p:txBody>
              </p:sp>
            </p:grpSp>
            <p:grpSp>
              <p:nvGrpSpPr>
                <p:cNvPr id="1989" name="Group 1988">
                  <a:extLst>
                    <a:ext uri="{FF2B5EF4-FFF2-40B4-BE49-F238E27FC236}">
                      <a16:creationId xmlns:a16="http://schemas.microsoft.com/office/drawing/2014/main" id="{680016A1-E3B0-0E4F-82AE-CE096BA740BA}"/>
                    </a:ext>
                  </a:extLst>
                </p:cNvPr>
                <p:cNvGrpSpPr/>
                <p:nvPr/>
              </p:nvGrpSpPr>
              <p:grpSpPr>
                <a:xfrm>
                  <a:off x="16065848" y="8844282"/>
                  <a:ext cx="1649338" cy="2230256"/>
                  <a:chOff x="24242163" y="6683984"/>
                  <a:chExt cx="1649338" cy="2230256"/>
                </a:xfrm>
              </p:grpSpPr>
              <p:pic>
                <p:nvPicPr>
                  <p:cNvPr id="1990" name="Picture 1989">
                    <a:extLst>
                      <a:ext uri="{FF2B5EF4-FFF2-40B4-BE49-F238E27FC236}">
                        <a16:creationId xmlns:a16="http://schemas.microsoft.com/office/drawing/2014/main" id="{ECD4819F-3982-1640-98E7-471F86C06FC9}"/>
                      </a:ext>
                    </a:extLst>
                  </p:cNvPr>
                  <p:cNvPicPr>
                    <a:picLocks noChangeAspect="1"/>
                  </p:cNvPicPr>
                  <p:nvPr/>
                </p:nvPicPr>
                <p:blipFill>
                  <a:blip r:embed="rId27"/>
                  <a:stretch>
                    <a:fillRect/>
                  </a:stretch>
                </p:blipFill>
                <p:spPr>
                  <a:xfrm>
                    <a:off x="24242163" y="7341040"/>
                    <a:ext cx="1573200" cy="1573200"/>
                  </a:xfrm>
                  <a:prstGeom prst="rect">
                    <a:avLst/>
                  </a:prstGeom>
                </p:spPr>
              </p:pic>
              <p:sp>
                <p:nvSpPr>
                  <p:cNvPr id="1991" name="TextBox 1990">
                    <a:extLst>
                      <a:ext uri="{FF2B5EF4-FFF2-40B4-BE49-F238E27FC236}">
                        <a16:creationId xmlns:a16="http://schemas.microsoft.com/office/drawing/2014/main" id="{673F6B93-D82E-B740-A457-C8033E9FAC17}"/>
                      </a:ext>
                    </a:extLst>
                  </p:cNvPr>
                  <p:cNvSpPr txBox="1"/>
                  <p:nvPr/>
                </p:nvSpPr>
                <p:spPr>
                  <a:xfrm>
                    <a:off x="24252800" y="6683984"/>
                    <a:ext cx="1638701" cy="646331"/>
                  </a:xfrm>
                  <a:prstGeom prst="rect">
                    <a:avLst/>
                  </a:prstGeom>
                  <a:noFill/>
                </p:spPr>
                <p:txBody>
                  <a:bodyPr wrap="square" rtlCol="0">
                    <a:spAutoFit/>
                  </a:bodyPr>
                  <a:lstStyle/>
                  <a:p>
                    <a:pPr algn="ctr"/>
                    <a:r>
                      <a:rPr lang="en-US" sz="1800" b="1" dirty="0">
                        <a:solidFill>
                          <a:schemeClr val="tx2"/>
                        </a:solidFill>
                      </a:rPr>
                      <a:t>Inner Foreskin</a:t>
                    </a:r>
                  </a:p>
                  <a:p>
                    <a:pPr algn="ctr"/>
                    <a:r>
                      <a:rPr lang="en-US" sz="1800" b="1" dirty="0">
                        <a:solidFill>
                          <a:schemeClr val="tx2"/>
                        </a:solidFill>
                      </a:rPr>
                      <a:t> (n=5)</a:t>
                    </a:r>
                  </a:p>
                </p:txBody>
              </p:sp>
            </p:grpSp>
            <p:grpSp>
              <p:nvGrpSpPr>
                <p:cNvPr id="1992" name="Group 1991">
                  <a:extLst>
                    <a:ext uri="{FF2B5EF4-FFF2-40B4-BE49-F238E27FC236}">
                      <a16:creationId xmlns:a16="http://schemas.microsoft.com/office/drawing/2014/main" id="{2C850C07-C321-8648-9624-265CF5ADA3E1}"/>
                    </a:ext>
                  </a:extLst>
                </p:cNvPr>
                <p:cNvGrpSpPr/>
                <p:nvPr/>
              </p:nvGrpSpPr>
              <p:grpSpPr>
                <a:xfrm>
                  <a:off x="17725285" y="8844136"/>
                  <a:ext cx="1573200" cy="2223053"/>
                  <a:chOff x="14593830" y="9087855"/>
                  <a:chExt cx="1573200" cy="2223053"/>
                </a:xfrm>
              </p:grpSpPr>
              <p:pic>
                <p:nvPicPr>
                  <p:cNvPr id="1993" name="Picture 1992">
                    <a:extLst>
                      <a:ext uri="{FF2B5EF4-FFF2-40B4-BE49-F238E27FC236}">
                        <a16:creationId xmlns:a16="http://schemas.microsoft.com/office/drawing/2014/main" id="{F366401B-3B79-BB43-AF7F-AE11666688C4}"/>
                      </a:ext>
                    </a:extLst>
                  </p:cNvPr>
                  <p:cNvPicPr>
                    <a:picLocks noChangeAspect="1"/>
                  </p:cNvPicPr>
                  <p:nvPr/>
                </p:nvPicPr>
                <p:blipFill>
                  <a:blip r:embed="rId28"/>
                  <a:stretch>
                    <a:fillRect/>
                  </a:stretch>
                </p:blipFill>
                <p:spPr>
                  <a:xfrm>
                    <a:off x="14593830" y="9737708"/>
                    <a:ext cx="1573200" cy="1573200"/>
                  </a:xfrm>
                  <a:prstGeom prst="rect">
                    <a:avLst/>
                  </a:prstGeom>
                </p:spPr>
              </p:pic>
              <p:sp>
                <p:nvSpPr>
                  <p:cNvPr id="1994" name="TextBox 1993">
                    <a:extLst>
                      <a:ext uri="{FF2B5EF4-FFF2-40B4-BE49-F238E27FC236}">
                        <a16:creationId xmlns:a16="http://schemas.microsoft.com/office/drawing/2014/main" id="{4A289E0F-D4CC-7C47-A363-07B111BA00A4}"/>
                      </a:ext>
                    </a:extLst>
                  </p:cNvPr>
                  <p:cNvSpPr txBox="1"/>
                  <p:nvPr/>
                </p:nvSpPr>
                <p:spPr>
                  <a:xfrm>
                    <a:off x="14759876" y="9087855"/>
                    <a:ext cx="1253292" cy="646331"/>
                  </a:xfrm>
                  <a:prstGeom prst="rect">
                    <a:avLst/>
                  </a:prstGeom>
                  <a:noFill/>
                </p:spPr>
                <p:txBody>
                  <a:bodyPr wrap="square" rtlCol="0">
                    <a:spAutoFit/>
                  </a:bodyPr>
                  <a:lstStyle/>
                  <a:p>
                    <a:pPr algn="ctr"/>
                    <a:r>
                      <a:rPr lang="en-US" sz="1800" b="1" dirty="0">
                        <a:solidFill>
                          <a:schemeClr val="tx2"/>
                        </a:solidFill>
                      </a:rPr>
                      <a:t>Fossa Nav. (n=8)</a:t>
                    </a:r>
                  </a:p>
                </p:txBody>
              </p:sp>
            </p:grpSp>
            <p:grpSp>
              <p:nvGrpSpPr>
                <p:cNvPr id="1995" name="Group 1994">
                  <a:extLst>
                    <a:ext uri="{FF2B5EF4-FFF2-40B4-BE49-F238E27FC236}">
                      <a16:creationId xmlns:a16="http://schemas.microsoft.com/office/drawing/2014/main" id="{B9B3DCB8-1063-9F43-9957-DB2C1A621C04}"/>
                    </a:ext>
                  </a:extLst>
                </p:cNvPr>
                <p:cNvGrpSpPr/>
                <p:nvPr/>
              </p:nvGrpSpPr>
              <p:grpSpPr>
                <a:xfrm>
                  <a:off x="19381285" y="8844136"/>
                  <a:ext cx="1573200" cy="2226281"/>
                  <a:chOff x="27535938" y="6725598"/>
                  <a:chExt cx="1573200" cy="2226281"/>
                </a:xfrm>
              </p:grpSpPr>
              <p:pic>
                <p:nvPicPr>
                  <p:cNvPr id="1996" name="Picture 1995">
                    <a:extLst>
                      <a:ext uri="{FF2B5EF4-FFF2-40B4-BE49-F238E27FC236}">
                        <a16:creationId xmlns:a16="http://schemas.microsoft.com/office/drawing/2014/main" id="{E28D10A8-5E65-B149-B87C-39DA012DA206}"/>
                      </a:ext>
                    </a:extLst>
                  </p:cNvPr>
                  <p:cNvPicPr>
                    <a:picLocks noChangeAspect="1"/>
                  </p:cNvPicPr>
                  <p:nvPr/>
                </p:nvPicPr>
                <p:blipFill>
                  <a:blip r:embed="rId29"/>
                  <a:stretch>
                    <a:fillRect/>
                  </a:stretch>
                </p:blipFill>
                <p:spPr>
                  <a:xfrm>
                    <a:off x="27535938" y="7378679"/>
                    <a:ext cx="1573200" cy="1573200"/>
                  </a:xfrm>
                  <a:prstGeom prst="rect">
                    <a:avLst/>
                  </a:prstGeom>
                </p:spPr>
              </p:pic>
              <p:sp>
                <p:nvSpPr>
                  <p:cNvPr id="1998" name="TextBox 1997">
                    <a:extLst>
                      <a:ext uri="{FF2B5EF4-FFF2-40B4-BE49-F238E27FC236}">
                        <a16:creationId xmlns:a16="http://schemas.microsoft.com/office/drawing/2014/main" id="{3B8BD24C-0E63-344F-AE93-49FDBE809375}"/>
                      </a:ext>
                    </a:extLst>
                  </p:cNvPr>
                  <p:cNvSpPr txBox="1"/>
                  <p:nvPr/>
                </p:nvSpPr>
                <p:spPr>
                  <a:xfrm>
                    <a:off x="27689351" y="6725598"/>
                    <a:ext cx="1253292" cy="646331"/>
                  </a:xfrm>
                  <a:prstGeom prst="rect">
                    <a:avLst/>
                  </a:prstGeom>
                  <a:noFill/>
                </p:spPr>
                <p:txBody>
                  <a:bodyPr wrap="square" rtlCol="0">
                    <a:spAutoFit/>
                  </a:bodyPr>
                  <a:lstStyle/>
                  <a:p>
                    <a:pPr algn="ctr"/>
                    <a:r>
                      <a:rPr lang="en-US" sz="1800" b="1" dirty="0">
                        <a:solidFill>
                          <a:schemeClr val="tx2"/>
                        </a:solidFill>
                      </a:rPr>
                      <a:t>Vagina (n=6)</a:t>
                    </a:r>
                  </a:p>
                </p:txBody>
              </p:sp>
            </p:grpSp>
            <p:grpSp>
              <p:nvGrpSpPr>
                <p:cNvPr id="1999" name="Group 1998">
                  <a:extLst>
                    <a:ext uri="{FF2B5EF4-FFF2-40B4-BE49-F238E27FC236}">
                      <a16:creationId xmlns:a16="http://schemas.microsoft.com/office/drawing/2014/main" id="{5301A8C9-18A0-1748-A137-4EC4F129B493}"/>
                    </a:ext>
                  </a:extLst>
                </p:cNvPr>
                <p:cNvGrpSpPr/>
                <p:nvPr/>
              </p:nvGrpSpPr>
              <p:grpSpPr>
                <a:xfrm>
                  <a:off x="21037285" y="8844136"/>
                  <a:ext cx="1573200" cy="2215246"/>
                  <a:chOff x="17902576" y="9067508"/>
                  <a:chExt cx="1573200" cy="2215246"/>
                </a:xfrm>
              </p:grpSpPr>
              <p:pic>
                <p:nvPicPr>
                  <p:cNvPr id="2000" name="Picture 1999">
                    <a:extLst>
                      <a:ext uri="{FF2B5EF4-FFF2-40B4-BE49-F238E27FC236}">
                        <a16:creationId xmlns:a16="http://schemas.microsoft.com/office/drawing/2014/main" id="{79ADB59E-51D6-5549-8A48-28ACE2431109}"/>
                      </a:ext>
                    </a:extLst>
                  </p:cNvPr>
                  <p:cNvPicPr>
                    <a:picLocks noChangeAspect="1"/>
                  </p:cNvPicPr>
                  <p:nvPr/>
                </p:nvPicPr>
                <p:blipFill>
                  <a:blip r:embed="rId30"/>
                  <a:stretch>
                    <a:fillRect/>
                  </a:stretch>
                </p:blipFill>
                <p:spPr>
                  <a:xfrm>
                    <a:off x="17902576" y="9709554"/>
                    <a:ext cx="1573200" cy="1573200"/>
                  </a:xfrm>
                  <a:prstGeom prst="rect">
                    <a:avLst/>
                  </a:prstGeom>
                </p:spPr>
              </p:pic>
              <p:sp>
                <p:nvSpPr>
                  <p:cNvPr id="2001" name="TextBox 2000">
                    <a:extLst>
                      <a:ext uri="{FF2B5EF4-FFF2-40B4-BE49-F238E27FC236}">
                        <a16:creationId xmlns:a16="http://schemas.microsoft.com/office/drawing/2014/main" id="{8C072196-CA95-C949-BF68-AAA434F9E0D6}"/>
                      </a:ext>
                    </a:extLst>
                  </p:cNvPr>
                  <p:cNvSpPr txBox="1"/>
                  <p:nvPr/>
                </p:nvSpPr>
                <p:spPr>
                  <a:xfrm>
                    <a:off x="18061311" y="9067508"/>
                    <a:ext cx="1253292" cy="646331"/>
                  </a:xfrm>
                  <a:prstGeom prst="rect">
                    <a:avLst/>
                  </a:prstGeom>
                  <a:noFill/>
                </p:spPr>
                <p:txBody>
                  <a:bodyPr wrap="square" rtlCol="0">
                    <a:spAutoFit/>
                  </a:bodyPr>
                  <a:lstStyle/>
                  <a:p>
                    <a:pPr algn="ctr"/>
                    <a:r>
                      <a:rPr lang="en-US" sz="1800" b="1" dirty="0">
                        <a:solidFill>
                          <a:schemeClr val="tx2"/>
                        </a:solidFill>
                      </a:rPr>
                      <a:t>Anal canal (n=2)</a:t>
                    </a:r>
                  </a:p>
                </p:txBody>
              </p:sp>
            </p:grpSp>
            <p:grpSp>
              <p:nvGrpSpPr>
                <p:cNvPr id="2002" name="Group 2001">
                  <a:extLst>
                    <a:ext uri="{FF2B5EF4-FFF2-40B4-BE49-F238E27FC236}">
                      <a16:creationId xmlns:a16="http://schemas.microsoft.com/office/drawing/2014/main" id="{22370D63-15D4-2B4B-BEEE-E16D86399BE7}"/>
                    </a:ext>
                  </a:extLst>
                </p:cNvPr>
                <p:cNvGrpSpPr/>
                <p:nvPr/>
              </p:nvGrpSpPr>
              <p:grpSpPr>
                <a:xfrm>
                  <a:off x="17725285" y="11145778"/>
                  <a:ext cx="1573200" cy="2218237"/>
                  <a:chOff x="22720836" y="9166203"/>
                  <a:chExt cx="1573200" cy="2218237"/>
                </a:xfrm>
              </p:grpSpPr>
              <p:pic>
                <p:nvPicPr>
                  <p:cNvPr id="2003" name="Picture 2002">
                    <a:extLst>
                      <a:ext uri="{FF2B5EF4-FFF2-40B4-BE49-F238E27FC236}">
                        <a16:creationId xmlns:a16="http://schemas.microsoft.com/office/drawing/2014/main" id="{4CBE4434-A66E-4B4F-9F0C-D1EEAE4C28E6}"/>
                      </a:ext>
                    </a:extLst>
                  </p:cNvPr>
                  <p:cNvPicPr>
                    <a:picLocks noChangeAspect="1"/>
                  </p:cNvPicPr>
                  <p:nvPr/>
                </p:nvPicPr>
                <p:blipFill>
                  <a:blip r:embed="rId31"/>
                  <a:stretch>
                    <a:fillRect/>
                  </a:stretch>
                </p:blipFill>
                <p:spPr>
                  <a:xfrm>
                    <a:off x="22720836" y="9811240"/>
                    <a:ext cx="1573200" cy="1573200"/>
                  </a:xfrm>
                  <a:prstGeom prst="rect">
                    <a:avLst/>
                  </a:prstGeom>
                </p:spPr>
              </p:pic>
              <p:sp>
                <p:nvSpPr>
                  <p:cNvPr id="2004" name="TextBox 2003">
                    <a:extLst>
                      <a:ext uri="{FF2B5EF4-FFF2-40B4-BE49-F238E27FC236}">
                        <a16:creationId xmlns:a16="http://schemas.microsoft.com/office/drawing/2014/main" id="{47DF3C57-86A0-AA41-A01A-4E5D91EB5714}"/>
                      </a:ext>
                    </a:extLst>
                  </p:cNvPr>
                  <p:cNvSpPr txBox="1"/>
                  <p:nvPr/>
                </p:nvSpPr>
                <p:spPr>
                  <a:xfrm>
                    <a:off x="22894231" y="9166203"/>
                    <a:ext cx="1253292" cy="646331"/>
                  </a:xfrm>
                  <a:prstGeom prst="rect">
                    <a:avLst/>
                  </a:prstGeom>
                  <a:noFill/>
                </p:spPr>
                <p:txBody>
                  <a:bodyPr wrap="square" rtlCol="0">
                    <a:spAutoFit/>
                  </a:bodyPr>
                  <a:lstStyle/>
                  <a:p>
                    <a:pPr algn="ctr"/>
                    <a:r>
                      <a:rPr lang="en-US" sz="1800" b="1" dirty="0">
                        <a:solidFill>
                          <a:srgbClr val="C00000"/>
                        </a:solidFill>
                      </a:rPr>
                      <a:t>Urethra</a:t>
                    </a:r>
                  </a:p>
                  <a:p>
                    <a:pPr algn="ctr"/>
                    <a:r>
                      <a:rPr lang="en-US" sz="1800" b="1" dirty="0">
                        <a:solidFill>
                          <a:srgbClr val="C00000"/>
                        </a:solidFill>
                      </a:rPr>
                      <a:t>(n=8)</a:t>
                    </a:r>
                  </a:p>
                </p:txBody>
              </p:sp>
            </p:grpSp>
            <p:grpSp>
              <p:nvGrpSpPr>
                <p:cNvPr id="2005" name="Group 2004">
                  <a:extLst>
                    <a:ext uri="{FF2B5EF4-FFF2-40B4-BE49-F238E27FC236}">
                      <a16:creationId xmlns:a16="http://schemas.microsoft.com/office/drawing/2014/main" id="{4DA646F3-7EAA-174F-96CC-79F890D9441F}"/>
                    </a:ext>
                  </a:extLst>
                </p:cNvPr>
                <p:cNvGrpSpPr/>
                <p:nvPr/>
              </p:nvGrpSpPr>
              <p:grpSpPr>
                <a:xfrm>
                  <a:off x="19381285" y="11145778"/>
                  <a:ext cx="1573200" cy="2226444"/>
                  <a:chOff x="24332718" y="9157996"/>
                  <a:chExt cx="1573200" cy="2226444"/>
                </a:xfrm>
              </p:grpSpPr>
              <p:pic>
                <p:nvPicPr>
                  <p:cNvPr id="2006" name="Picture 2005">
                    <a:extLst>
                      <a:ext uri="{FF2B5EF4-FFF2-40B4-BE49-F238E27FC236}">
                        <a16:creationId xmlns:a16="http://schemas.microsoft.com/office/drawing/2014/main" id="{A28628BF-BE56-6F4A-BBB8-B1BE0834B227}"/>
                      </a:ext>
                    </a:extLst>
                  </p:cNvPr>
                  <p:cNvPicPr>
                    <a:picLocks noChangeAspect="1"/>
                  </p:cNvPicPr>
                  <p:nvPr/>
                </p:nvPicPr>
                <p:blipFill>
                  <a:blip r:embed="rId32"/>
                  <a:stretch>
                    <a:fillRect/>
                  </a:stretch>
                </p:blipFill>
                <p:spPr>
                  <a:xfrm>
                    <a:off x="24332718" y="9811240"/>
                    <a:ext cx="1573200" cy="1573200"/>
                  </a:xfrm>
                  <a:prstGeom prst="rect">
                    <a:avLst/>
                  </a:prstGeom>
                </p:spPr>
              </p:pic>
              <p:sp>
                <p:nvSpPr>
                  <p:cNvPr id="2007" name="TextBox 2006">
                    <a:extLst>
                      <a:ext uri="{FF2B5EF4-FFF2-40B4-BE49-F238E27FC236}">
                        <a16:creationId xmlns:a16="http://schemas.microsoft.com/office/drawing/2014/main" id="{707A46B8-6BF6-5344-9C33-DB2ED02921D3}"/>
                      </a:ext>
                    </a:extLst>
                  </p:cNvPr>
                  <p:cNvSpPr txBox="1"/>
                  <p:nvPr/>
                </p:nvSpPr>
                <p:spPr>
                  <a:xfrm>
                    <a:off x="24501875" y="9157996"/>
                    <a:ext cx="1253292" cy="646331"/>
                  </a:xfrm>
                  <a:prstGeom prst="rect">
                    <a:avLst/>
                  </a:prstGeom>
                  <a:noFill/>
                </p:spPr>
                <p:txBody>
                  <a:bodyPr wrap="square" rtlCol="0">
                    <a:spAutoFit/>
                  </a:bodyPr>
                  <a:lstStyle/>
                  <a:p>
                    <a:pPr algn="ctr"/>
                    <a:r>
                      <a:rPr lang="en-US" sz="1800" b="1" dirty="0">
                        <a:solidFill>
                          <a:srgbClr val="C00000"/>
                        </a:solidFill>
                      </a:rPr>
                      <a:t>Rectum</a:t>
                    </a:r>
                  </a:p>
                  <a:p>
                    <a:pPr algn="ctr"/>
                    <a:r>
                      <a:rPr lang="en-US" sz="1800" b="1" dirty="0">
                        <a:solidFill>
                          <a:srgbClr val="C00000"/>
                        </a:solidFill>
                      </a:rPr>
                      <a:t>(n=7)</a:t>
                    </a:r>
                  </a:p>
                </p:txBody>
              </p:sp>
            </p:grpSp>
            <p:grpSp>
              <p:nvGrpSpPr>
                <p:cNvPr id="2012" name="Group 2011">
                  <a:extLst>
                    <a:ext uri="{FF2B5EF4-FFF2-40B4-BE49-F238E27FC236}">
                      <a16:creationId xmlns:a16="http://schemas.microsoft.com/office/drawing/2014/main" id="{CE794A8C-06E5-F44F-997B-52354E802858}"/>
                    </a:ext>
                  </a:extLst>
                </p:cNvPr>
                <p:cNvGrpSpPr/>
                <p:nvPr/>
              </p:nvGrpSpPr>
              <p:grpSpPr>
                <a:xfrm>
                  <a:off x="21037285" y="11145778"/>
                  <a:ext cx="1573200" cy="2233016"/>
                  <a:chOff x="25947975" y="9168692"/>
                  <a:chExt cx="1573200" cy="2233016"/>
                </a:xfrm>
              </p:grpSpPr>
              <p:pic>
                <p:nvPicPr>
                  <p:cNvPr id="2013" name="Picture 2012">
                    <a:extLst>
                      <a:ext uri="{FF2B5EF4-FFF2-40B4-BE49-F238E27FC236}">
                        <a16:creationId xmlns:a16="http://schemas.microsoft.com/office/drawing/2014/main" id="{A3980B81-A17E-D846-B206-4F75A75D63E5}"/>
                      </a:ext>
                    </a:extLst>
                  </p:cNvPr>
                  <p:cNvPicPr>
                    <a:picLocks noChangeAspect="1"/>
                  </p:cNvPicPr>
                  <p:nvPr/>
                </p:nvPicPr>
                <p:blipFill>
                  <a:blip r:embed="rId33"/>
                  <a:stretch>
                    <a:fillRect/>
                  </a:stretch>
                </p:blipFill>
                <p:spPr>
                  <a:xfrm>
                    <a:off x="25947975" y="9828508"/>
                    <a:ext cx="1573200" cy="1573200"/>
                  </a:xfrm>
                  <a:prstGeom prst="rect">
                    <a:avLst/>
                  </a:prstGeom>
                </p:spPr>
              </p:pic>
              <p:sp>
                <p:nvSpPr>
                  <p:cNvPr id="2014" name="TextBox 2013">
                    <a:extLst>
                      <a:ext uri="{FF2B5EF4-FFF2-40B4-BE49-F238E27FC236}">
                        <a16:creationId xmlns:a16="http://schemas.microsoft.com/office/drawing/2014/main" id="{3B4659AC-B783-144F-8ABD-F8F6643C1B9F}"/>
                      </a:ext>
                    </a:extLst>
                  </p:cNvPr>
                  <p:cNvSpPr txBox="1"/>
                  <p:nvPr/>
                </p:nvSpPr>
                <p:spPr>
                  <a:xfrm>
                    <a:off x="26109519" y="9168692"/>
                    <a:ext cx="1253292" cy="646331"/>
                  </a:xfrm>
                  <a:prstGeom prst="rect">
                    <a:avLst/>
                  </a:prstGeom>
                  <a:noFill/>
                </p:spPr>
                <p:txBody>
                  <a:bodyPr wrap="square" rtlCol="0">
                    <a:spAutoFit/>
                  </a:bodyPr>
                  <a:lstStyle/>
                  <a:p>
                    <a:pPr algn="ctr"/>
                    <a:r>
                      <a:rPr lang="en-US" sz="1800" b="1" dirty="0">
                        <a:solidFill>
                          <a:srgbClr val="C00000"/>
                        </a:solidFill>
                      </a:rPr>
                      <a:t>Colon</a:t>
                    </a:r>
                  </a:p>
                  <a:p>
                    <a:pPr algn="ctr"/>
                    <a:r>
                      <a:rPr lang="en-US" sz="1800" b="1" dirty="0">
                        <a:solidFill>
                          <a:srgbClr val="C00000"/>
                        </a:solidFill>
                      </a:rPr>
                      <a:t>(n=5)</a:t>
                    </a:r>
                  </a:p>
                </p:txBody>
              </p:sp>
            </p:grpSp>
            <p:grpSp>
              <p:nvGrpSpPr>
                <p:cNvPr id="2017" name="Group 2016">
                  <a:extLst>
                    <a:ext uri="{FF2B5EF4-FFF2-40B4-BE49-F238E27FC236}">
                      <a16:creationId xmlns:a16="http://schemas.microsoft.com/office/drawing/2014/main" id="{F4D55137-C57D-A54F-B7D4-51070FC56696}"/>
                    </a:ext>
                  </a:extLst>
                </p:cNvPr>
                <p:cNvGrpSpPr/>
                <p:nvPr/>
              </p:nvGrpSpPr>
              <p:grpSpPr>
                <a:xfrm>
                  <a:off x="16076485" y="11146469"/>
                  <a:ext cx="1573200" cy="2212202"/>
                  <a:chOff x="21114477" y="9164430"/>
                  <a:chExt cx="1573200" cy="2212202"/>
                </a:xfrm>
              </p:grpSpPr>
              <p:pic>
                <p:nvPicPr>
                  <p:cNvPr id="2018" name="Picture 2017">
                    <a:extLst>
                      <a:ext uri="{FF2B5EF4-FFF2-40B4-BE49-F238E27FC236}">
                        <a16:creationId xmlns:a16="http://schemas.microsoft.com/office/drawing/2014/main" id="{B7794D9A-9854-224B-B772-E2B19B4509A2}"/>
                      </a:ext>
                    </a:extLst>
                  </p:cNvPr>
                  <p:cNvPicPr>
                    <a:picLocks noChangeAspect="1"/>
                  </p:cNvPicPr>
                  <p:nvPr/>
                </p:nvPicPr>
                <p:blipFill>
                  <a:blip r:embed="rId34"/>
                  <a:stretch>
                    <a:fillRect/>
                  </a:stretch>
                </p:blipFill>
                <p:spPr>
                  <a:xfrm>
                    <a:off x="21114477" y="9803432"/>
                    <a:ext cx="1573200" cy="1573200"/>
                  </a:xfrm>
                  <a:prstGeom prst="rect">
                    <a:avLst/>
                  </a:prstGeom>
                </p:spPr>
              </p:pic>
              <p:sp>
                <p:nvSpPr>
                  <p:cNvPr id="2019" name="TextBox 2018">
                    <a:extLst>
                      <a:ext uri="{FF2B5EF4-FFF2-40B4-BE49-F238E27FC236}">
                        <a16:creationId xmlns:a16="http://schemas.microsoft.com/office/drawing/2014/main" id="{8D0FBF25-BEC4-AA40-8D81-A0080B27A80F}"/>
                      </a:ext>
                    </a:extLst>
                  </p:cNvPr>
                  <p:cNvSpPr txBox="1"/>
                  <p:nvPr/>
                </p:nvSpPr>
                <p:spPr>
                  <a:xfrm>
                    <a:off x="21256405" y="9164430"/>
                    <a:ext cx="1303729" cy="646331"/>
                  </a:xfrm>
                  <a:prstGeom prst="rect">
                    <a:avLst/>
                  </a:prstGeom>
                  <a:noFill/>
                </p:spPr>
                <p:txBody>
                  <a:bodyPr wrap="square" rtlCol="0">
                    <a:spAutoFit/>
                  </a:bodyPr>
                  <a:lstStyle/>
                  <a:p>
                    <a:pPr algn="ctr"/>
                    <a:r>
                      <a:rPr lang="en-US" sz="1800" b="1" dirty="0">
                        <a:solidFill>
                          <a:srgbClr val="C00000"/>
                        </a:solidFill>
                      </a:rPr>
                      <a:t>Endocervix</a:t>
                    </a:r>
                  </a:p>
                  <a:p>
                    <a:pPr algn="ctr"/>
                    <a:r>
                      <a:rPr lang="en-US" sz="1800" b="1" dirty="0">
                        <a:solidFill>
                          <a:srgbClr val="C00000"/>
                        </a:solidFill>
                      </a:rPr>
                      <a:t>(n=2)</a:t>
                    </a:r>
                  </a:p>
                </p:txBody>
              </p:sp>
            </p:grpSp>
            <p:grpSp>
              <p:nvGrpSpPr>
                <p:cNvPr id="2020" name="Group 2019">
                  <a:extLst>
                    <a:ext uri="{FF2B5EF4-FFF2-40B4-BE49-F238E27FC236}">
                      <a16:creationId xmlns:a16="http://schemas.microsoft.com/office/drawing/2014/main" id="{7F0DE845-3D10-C142-BAFF-4642A2623800}"/>
                    </a:ext>
                  </a:extLst>
                </p:cNvPr>
                <p:cNvGrpSpPr/>
                <p:nvPr/>
              </p:nvGrpSpPr>
              <p:grpSpPr>
                <a:xfrm>
                  <a:off x="22621285" y="8844136"/>
                  <a:ext cx="1573200" cy="2208369"/>
                  <a:chOff x="19508935" y="9074385"/>
                  <a:chExt cx="1573200" cy="2208369"/>
                </a:xfrm>
              </p:grpSpPr>
              <p:pic>
                <p:nvPicPr>
                  <p:cNvPr id="2021" name="Picture 2020">
                    <a:extLst>
                      <a:ext uri="{FF2B5EF4-FFF2-40B4-BE49-F238E27FC236}">
                        <a16:creationId xmlns:a16="http://schemas.microsoft.com/office/drawing/2014/main" id="{B4AEC375-00FB-EA46-ACEB-998FDF8D025B}"/>
                      </a:ext>
                    </a:extLst>
                  </p:cNvPr>
                  <p:cNvPicPr>
                    <a:picLocks noChangeAspect="1"/>
                  </p:cNvPicPr>
                  <p:nvPr/>
                </p:nvPicPr>
                <p:blipFill>
                  <a:blip r:embed="rId35"/>
                  <a:stretch>
                    <a:fillRect/>
                  </a:stretch>
                </p:blipFill>
                <p:spPr>
                  <a:xfrm>
                    <a:off x="19508935" y="9709554"/>
                    <a:ext cx="1573200" cy="1573200"/>
                  </a:xfrm>
                  <a:prstGeom prst="rect">
                    <a:avLst/>
                  </a:prstGeom>
                </p:spPr>
              </p:pic>
              <p:sp>
                <p:nvSpPr>
                  <p:cNvPr id="2022" name="TextBox 2021">
                    <a:extLst>
                      <a:ext uri="{FF2B5EF4-FFF2-40B4-BE49-F238E27FC236}">
                        <a16:creationId xmlns:a16="http://schemas.microsoft.com/office/drawing/2014/main" id="{5CB76EB6-49A8-E243-A824-1F9A9D26139D}"/>
                      </a:ext>
                    </a:extLst>
                  </p:cNvPr>
                  <p:cNvSpPr txBox="1"/>
                  <p:nvPr/>
                </p:nvSpPr>
                <p:spPr>
                  <a:xfrm>
                    <a:off x="19649353" y="9074385"/>
                    <a:ext cx="1303729" cy="646331"/>
                  </a:xfrm>
                  <a:prstGeom prst="rect">
                    <a:avLst/>
                  </a:prstGeom>
                  <a:noFill/>
                </p:spPr>
                <p:txBody>
                  <a:bodyPr wrap="square" rtlCol="0">
                    <a:spAutoFit/>
                  </a:bodyPr>
                  <a:lstStyle/>
                  <a:p>
                    <a:pPr algn="ctr"/>
                    <a:r>
                      <a:rPr lang="en-US" sz="1800" b="1" dirty="0">
                        <a:solidFill>
                          <a:schemeClr val="tx2"/>
                        </a:solidFill>
                      </a:rPr>
                      <a:t>Ectocervix</a:t>
                    </a:r>
                  </a:p>
                  <a:p>
                    <a:pPr algn="ctr"/>
                    <a:r>
                      <a:rPr lang="en-US" sz="1800" b="1" dirty="0">
                        <a:solidFill>
                          <a:schemeClr val="tx2"/>
                        </a:solidFill>
                      </a:rPr>
                      <a:t>(n=2)</a:t>
                    </a:r>
                  </a:p>
                </p:txBody>
              </p:sp>
            </p:grpSp>
          </p:grpSp>
          <p:pic>
            <p:nvPicPr>
              <p:cNvPr id="3451" name="Picture 3450">
                <a:extLst>
                  <a:ext uri="{FF2B5EF4-FFF2-40B4-BE49-F238E27FC236}">
                    <a16:creationId xmlns:a16="http://schemas.microsoft.com/office/drawing/2014/main" id="{073B13AE-5AD2-074E-9906-3284F411D903}"/>
                  </a:ext>
                </a:extLst>
              </p:cNvPr>
              <p:cNvPicPr>
                <a:picLocks noChangeAspect="1"/>
              </p:cNvPicPr>
              <p:nvPr/>
            </p:nvPicPr>
            <p:blipFill rotWithShape="1">
              <a:blip r:embed="rId36"/>
              <a:srcRect l="62074" b="35345"/>
              <a:stretch/>
            </p:blipFill>
            <p:spPr>
              <a:xfrm>
                <a:off x="23474267" y="11367628"/>
                <a:ext cx="1843197" cy="1758675"/>
              </a:xfrm>
              <a:prstGeom prst="rect">
                <a:avLst/>
              </a:prstGeom>
            </p:spPr>
          </p:pic>
          <p:sp>
            <p:nvSpPr>
              <p:cNvPr id="3462" name="TextBox 3461">
                <a:extLst>
                  <a:ext uri="{FF2B5EF4-FFF2-40B4-BE49-F238E27FC236}">
                    <a16:creationId xmlns:a16="http://schemas.microsoft.com/office/drawing/2014/main" id="{4FA7353E-9FD8-F941-9C58-BA41E77CF87E}"/>
                  </a:ext>
                </a:extLst>
              </p:cNvPr>
              <p:cNvSpPr txBox="1"/>
              <p:nvPr/>
            </p:nvSpPr>
            <p:spPr>
              <a:xfrm>
                <a:off x="15299143" y="5848735"/>
                <a:ext cx="1842435" cy="584775"/>
              </a:xfrm>
              <a:prstGeom prst="rect">
                <a:avLst/>
              </a:prstGeom>
              <a:noFill/>
            </p:spPr>
            <p:txBody>
              <a:bodyPr wrap="square" rtlCol="0">
                <a:spAutoFit/>
              </a:bodyPr>
              <a:lstStyle/>
              <a:p>
                <a:pPr algn="ctr"/>
                <a:r>
                  <a:rPr lang="en-US" sz="3200" b="1" dirty="0"/>
                  <a:t>Figure 4</a:t>
                </a:r>
              </a:p>
            </p:txBody>
          </p:sp>
        </p:grpSp>
      </p:grpSp>
      <p:grpSp>
        <p:nvGrpSpPr>
          <p:cNvPr id="53" name="Group 52">
            <a:extLst>
              <a:ext uri="{FF2B5EF4-FFF2-40B4-BE49-F238E27FC236}">
                <a16:creationId xmlns:a16="http://schemas.microsoft.com/office/drawing/2014/main" id="{FE1AF239-203A-A041-BF7C-5F4AC5051189}"/>
              </a:ext>
            </a:extLst>
          </p:cNvPr>
          <p:cNvGrpSpPr/>
          <p:nvPr/>
        </p:nvGrpSpPr>
        <p:grpSpPr>
          <a:xfrm>
            <a:off x="14758549" y="16874381"/>
            <a:ext cx="15049674" cy="7701980"/>
            <a:chOff x="14707939" y="15661274"/>
            <a:chExt cx="15049674" cy="7701980"/>
          </a:xfrm>
        </p:grpSpPr>
        <p:grpSp>
          <p:nvGrpSpPr>
            <p:cNvPr id="16" name="Group 15">
              <a:extLst>
                <a:ext uri="{FF2B5EF4-FFF2-40B4-BE49-F238E27FC236}">
                  <a16:creationId xmlns:a16="http://schemas.microsoft.com/office/drawing/2014/main" id="{BF7F6ABE-4693-F549-A8E1-0236D0436AE8}"/>
                </a:ext>
              </a:extLst>
            </p:cNvPr>
            <p:cNvGrpSpPr/>
            <p:nvPr/>
          </p:nvGrpSpPr>
          <p:grpSpPr>
            <a:xfrm>
              <a:off x="14707939" y="15661274"/>
              <a:ext cx="15049674" cy="7701980"/>
              <a:chOff x="14707939" y="15805290"/>
              <a:chExt cx="15049674" cy="7701980"/>
            </a:xfrm>
          </p:grpSpPr>
          <p:grpSp>
            <p:nvGrpSpPr>
              <p:cNvPr id="3484" name="Group 3483">
                <a:extLst>
                  <a:ext uri="{FF2B5EF4-FFF2-40B4-BE49-F238E27FC236}">
                    <a16:creationId xmlns:a16="http://schemas.microsoft.com/office/drawing/2014/main" id="{25988969-9C7D-8447-A8B3-13C87F792AAD}"/>
                  </a:ext>
                </a:extLst>
              </p:cNvPr>
              <p:cNvGrpSpPr/>
              <p:nvPr/>
            </p:nvGrpSpPr>
            <p:grpSpPr>
              <a:xfrm>
                <a:off x="14707939" y="15805290"/>
                <a:ext cx="15049674" cy="7701980"/>
                <a:chOff x="14707939" y="14828282"/>
                <a:chExt cx="15049674" cy="7701980"/>
              </a:xfrm>
            </p:grpSpPr>
            <p:sp>
              <p:nvSpPr>
                <p:cNvPr id="2248" name="Rectangle 2247"/>
                <p:cNvSpPr/>
                <p:nvPr/>
              </p:nvSpPr>
              <p:spPr>
                <a:xfrm>
                  <a:off x="15356011" y="14828282"/>
                  <a:ext cx="14401602" cy="7701980"/>
                </a:xfrm>
                <a:prstGeom prst="rect">
                  <a:avLst/>
                </a:prstGeom>
                <a:noFill/>
                <a:ln w="76200">
                  <a:solidFill>
                    <a:srgbClr val="F475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77" name="TextBox 4076"/>
                <p:cNvSpPr txBox="1"/>
                <p:nvPr/>
              </p:nvSpPr>
              <p:spPr>
                <a:xfrm>
                  <a:off x="15356532" y="15019356"/>
                  <a:ext cx="14112837" cy="775697"/>
                </a:xfrm>
                <a:prstGeom prst="rect">
                  <a:avLst/>
                </a:prstGeom>
                <a:noFill/>
              </p:spPr>
              <p:txBody>
                <a:bodyPr wrap="square" rtlCol="0">
                  <a:spAutoFit/>
                </a:bodyPr>
                <a:lstStyle/>
                <a:p>
                  <a:pPr algn="ctr"/>
                  <a:r>
                    <a:rPr lang="en-AU" sz="4400" b="1" dirty="0">
                      <a:solidFill>
                        <a:srgbClr val="FF6600"/>
                      </a:solidFill>
                      <a:latin typeface="Arial"/>
                      <a:cs typeface="Arial"/>
                    </a:rPr>
                    <a:t>2-hour HIV Uptake assays</a:t>
                  </a:r>
                  <a:endParaRPr lang="en-US" sz="4400" b="1" dirty="0">
                    <a:solidFill>
                      <a:srgbClr val="FF6600"/>
                    </a:solidFill>
                    <a:latin typeface="Arial"/>
                    <a:cs typeface="Arial"/>
                  </a:endParaRPr>
                </a:p>
              </p:txBody>
            </p:sp>
            <p:sp>
              <p:nvSpPr>
                <p:cNvPr id="1929" name="TextBox 1928">
                  <a:extLst>
                    <a:ext uri="{FF2B5EF4-FFF2-40B4-BE49-F238E27FC236}">
                      <a16:creationId xmlns:a16="http://schemas.microsoft.com/office/drawing/2014/main" id="{94449444-9E1A-9D44-9281-B6BF33FAAA69}"/>
                    </a:ext>
                  </a:extLst>
                </p:cNvPr>
                <p:cNvSpPr txBox="1"/>
                <p:nvPr/>
              </p:nvSpPr>
              <p:spPr>
                <a:xfrm>
                  <a:off x="15521318" y="19788528"/>
                  <a:ext cx="13882006" cy="2708434"/>
                </a:xfrm>
                <a:prstGeom prst="rect">
                  <a:avLst/>
                </a:prstGeom>
                <a:noFill/>
              </p:spPr>
              <p:txBody>
                <a:bodyPr wrap="square" rtlCol="0">
                  <a:spAutoFit/>
                </a:bodyPr>
                <a:lstStyle/>
                <a:p>
                  <a:pPr algn="just"/>
                  <a:r>
                    <a:rPr lang="en-AU" sz="3400" dirty="0"/>
                    <a:t>Our 2hr HIV uptake assay revealed that </a:t>
                  </a:r>
                  <a:r>
                    <a:rPr lang="en-AU" sz="3400" b="1" dirty="0">
                      <a:solidFill>
                        <a:srgbClr val="FF9D3D"/>
                      </a:solidFill>
                    </a:rPr>
                    <a:t>CD14</a:t>
                  </a:r>
                  <a:r>
                    <a:rPr lang="en-AU" sz="3400" b="1" baseline="30000" dirty="0">
                      <a:solidFill>
                        <a:srgbClr val="FF9D3D"/>
                      </a:solidFill>
                    </a:rPr>
                    <a:t>+</a:t>
                  </a:r>
                  <a:r>
                    <a:rPr lang="en-AU" sz="3400" b="1" dirty="0">
                      <a:solidFill>
                        <a:srgbClr val="FF9D3D"/>
                      </a:solidFill>
                    </a:rPr>
                    <a:t> MDDCs </a:t>
                  </a:r>
                  <a:r>
                    <a:rPr lang="en-AU" sz="3400" dirty="0"/>
                    <a:t>take up more HIV compared to </a:t>
                  </a:r>
                  <a:r>
                    <a:rPr lang="en-AU" sz="3400" b="1" dirty="0">
                      <a:solidFill>
                        <a:srgbClr val="6ED50D"/>
                      </a:solidFill>
                    </a:rPr>
                    <a:t>CD14</a:t>
                  </a:r>
                  <a:r>
                    <a:rPr lang="en-AU" sz="3400" b="1" baseline="30000" dirty="0">
                      <a:solidFill>
                        <a:srgbClr val="6ED50D"/>
                      </a:solidFill>
                    </a:rPr>
                    <a:t>+</a:t>
                  </a:r>
                  <a:r>
                    <a:rPr lang="en-AU" sz="3400" b="1" dirty="0">
                      <a:solidFill>
                        <a:srgbClr val="6ED50D"/>
                      </a:solidFill>
                    </a:rPr>
                    <a:t> Macrophages</a:t>
                  </a:r>
                  <a:r>
                    <a:rPr lang="en-AU" sz="3400" dirty="0">
                      <a:solidFill>
                        <a:srgbClr val="6ED50D"/>
                      </a:solidFill>
                    </a:rPr>
                    <a:t> </a:t>
                  </a:r>
                  <a:r>
                    <a:rPr lang="en-AU" sz="3400" dirty="0"/>
                    <a:t>&amp; </a:t>
                  </a:r>
                  <a:r>
                    <a:rPr lang="en-AU" sz="3400" b="1" dirty="0">
                      <a:solidFill>
                        <a:srgbClr val="FF0000"/>
                      </a:solidFill>
                    </a:rPr>
                    <a:t>CD14</a:t>
                  </a:r>
                  <a:r>
                    <a:rPr lang="en-AU" sz="3400" b="1" baseline="30000" dirty="0">
                      <a:solidFill>
                        <a:srgbClr val="FF0000"/>
                      </a:solidFill>
                    </a:rPr>
                    <a:t>+</a:t>
                  </a:r>
                  <a:r>
                    <a:rPr lang="en-AU" sz="3400" b="1" dirty="0">
                      <a:solidFill>
                        <a:srgbClr val="FF0000"/>
                      </a:solidFill>
                    </a:rPr>
                    <a:t> MDMs </a:t>
                  </a:r>
                  <a:r>
                    <a:rPr lang="en-AU" sz="3400" dirty="0"/>
                    <a:t>(</a:t>
                  </a:r>
                  <a:r>
                    <a:rPr lang="en-AU" sz="3400" b="1" dirty="0"/>
                    <a:t>Figure 5a</a:t>
                  </a:r>
                  <a:r>
                    <a:rPr lang="en-AU" sz="3400" dirty="0"/>
                    <a:t>). </a:t>
                  </a:r>
                  <a:r>
                    <a:rPr lang="en-AU" sz="3400" b="1" dirty="0">
                      <a:solidFill>
                        <a:srgbClr val="0048EF"/>
                      </a:solidFill>
                    </a:rPr>
                    <a:t>Langerin</a:t>
                  </a:r>
                  <a:r>
                    <a:rPr lang="en-AU" sz="3400" b="1" baseline="30000" dirty="0">
                      <a:solidFill>
                        <a:srgbClr val="0048EF"/>
                      </a:solidFill>
                    </a:rPr>
                    <a:t>+</a:t>
                  </a:r>
                  <a:r>
                    <a:rPr lang="en-AU" sz="3400" b="1" dirty="0">
                      <a:solidFill>
                        <a:srgbClr val="0048EF"/>
                      </a:solidFill>
                    </a:rPr>
                    <a:t> cDC2s</a:t>
                  </a:r>
                  <a:r>
                    <a:rPr lang="en-AU" sz="3400" dirty="0">
                      <a:solidFill>
                        <a:srgbClr val="0048EF"/>
                      </a:solidFill>
                    </a:rPr>
                    <a:t> </a:t>
                  </a:r>
                  <a:r>
                    <a:rPr lang="en-AU" sz="3400" dirty="0"/>
                    <a:t>take up more HIV than their </a:t>
                  </a:r>
                  <a:r>
                    <a:rPr lang="en-AU" sz="3400" b="1" dirty="0">
                      <a:solidFill>
                        <a:srgbClr val="0098F9"/>
                      </a:solidFill>
                    </a:rPr>
                    <a:t>Langerin</a:t>
                  </a:r>
                  <a:r>
                    <a:rPr lang="en-AU" sz="3400" b="1" baseline="30000" dirty="0">
                      <a:solidFill>
                        <a:srgbClr val="0098F9"/>
                      </a:solidFill>
                    </a:rPr>
                    <a:t>-</a:t>
                  </a:r>
                  <a:r>
                    <a:rPr lang="en-AU" sz="3400" dirty="0"/>
                    <a:t> counterparts (</a:t>
                  </a:r>
                  <a:r>
                    <a:rPr lang="en-AU" sz="3400" b="1" dirty="0"/>
                    <a:t>Figure 5c</a:t>
                  </a:r>
                  <a:r>
                    <a:rPr lang="en-AU" sz="3400" dirty="0"/>
                    <a:t>). While </a:t>
                  </a:r>
                  <a:r>
                    <a:rPr lang="en-AU" sz="3400" b="1" dirty="0">
                      <a:solidFill>
                        <a:srgbClr val="945FDC"/>
                      </a:solidFill>
                    </a:rPr>
                    <a:t>cDC1s</a:t>
                  </a:r>
                  <a:r>
                    <a:rPr lang="en-AU" sz="3400" dirty="0"/>
                    <a:t> showed limited uptake (</a:t>
                  </a:r>
                  <a:r>
                    <a:rPr lang="en-AU" sz="3400" b="1" dirty="0"/>
                    <a:t>Figure 5b</a:t>
                  </a:r>
                  <a:r>
                    <a:rPr lang="en-AU" sz="3400" dirty="0"/>
                    <a:t>). Using </a:t>
                  </a:r>
                  <a:r>
                    <a:rPr lang="en-AU" sz="3400" dirty="0" err="1"/>
                    <a:t>RNAscope</a:t>
                  </a:r>
                  <a:r>
                    <a:rPr lang="en-AU" sz="3400" dirty="0"/>
                    <a:t> were were able to visualise these interactions in situ.</a:t>
                  </a:r>
                </a:p>
              </p:txBody>
            </p:sp>
            <p:sp>
              <p:nvSpPr>
                <p:cNvPr id="3461" name="TextBox 3460">
                  <a:extLst>
                    <a:ext uri="{FF2B5EF4-FFF2-40B4-BE49-F238E27FC236}">
                      <a16:creationId xmlns:a16="http://schemas.microsoft.com/office/drawing/2014/main" id="{D9BA52AD-5866-5548-BDCD-BE1858051F11}"/>
                    </a:ext>
                  </a:extLst>
                </p:cNvPr>
                <p:cNvSpPr txBox="1"/>
                <p:nvPr/>
              </p:nvSpPr>
              <p:spPr>
                <a:xfrm>
                  <a:off x="15400423" y="15034370"/>
                  <a:ext cx="1834606" cy="584775"/>
                </a:xfrm>
                <a:prstGeom prst="rect">
                  <a:avLst/>
                </a:prstGeom>
                <a:noFill/>
              </p:spPr>
              <p:txBody>
                <a:bodyPr wrap="square" rtlCol="0">
                  <a:spAutoFit/>
                </a:bodyPr>
                <a:lstStyle/>
                <a:p>
                  <a:pPr algn="ctr"/>
                  <a:r>
                    <a:rPr lang="en-US" sz="3200" b="1" dirty="0"/>
                    <a:t>Figure 5</a:t>
                  </a:r>
                </a:p>
              </p:txBody>
            </p:sp>
            <p:sp>
              <p:nvSpPr>
                <p:cNvPr id="3466" name="TextBox 3465">
                  <a:extLst>
                    <a:ext uri="{FF2B5EF4-FFF2-40B4-BE49-F238E27FC236}">
                      <a16:creationId xmlns:a16="http://schemas.microsoft.com/office/drawing/2014/main" id="{0C9983B9-05B1-C74A-B9DC-6CC2286D3BA9}"/>
                    </a:ext>
                  </a:extLst>
                </p:cNvPr>
                <p:cNvSpPr txBox="1"/>
                <p:nvPr/>
              </p:nvSpPr>
              <p:spPr>
                <a:xfrm>
                  <a:off x="22288438" y="16004605"/>
                  <a:ext cx="2173230" cy="400110"/>
                </a:xfrm>
                <a:prstGeom prst="rect">
                  <a:avLst/>
                </a:prstGeom>
                <a:noFill/>
              </p:spPr>
              <p:txBody>
                <a:bodyPr wrap="square" rtlCol="0">
                  <a:spAutoFit/>
                </a:bodyPr>
                <a:lstStyle/>
                <a:p>
                  <a:pPr algn="ctr"/>
                  <a:r>
                    <a:rPr lang="en-US" sz="2000" b="1" dirty="0"/>
                    <a:t>b.</a:t>
                  </a:r>
                </a:p>
              </p:txBody>
            </p:sp>
            <p:sp>
              <p:nvSpPr>
                <p:cNvPr id="3468" name="TextBox 3467">
                  <a:extLst>
                    <a:ext uri="{FF2B5EF4-FFF2-40B4-BE49-F238E27FC236}">
                      <a16:creationId xmlns:a16="http://schemas.microsoft.com/office/drawing/2014/main" id="{E676B256-E557-984A-B06D-1596121E469D}"/>
                    </a:ext>
                  </a:extLst>
                </p:cNvPr>
                <p:cNvSpPr txBox="1"/>
                <p:nvPr/>
              </p:nvSpPr>
              <p:spPr>
                <a:xfrm>
                  <a:off x="14707939" y="16034766"/>
                  <a:ext cx="2173230" cy="400110"/>
                </a:xfrm>
                <a:prstGeom prst="rect">
                  <a:avLst/>
                </a:prstGeom>
                <a:noFill/>
              </p:spPr>
              <p:txBody>
                <a:bodyPr wrap="square" rtlCol="0">
                  <a:spAutoFit/>
                </a:bodyPr>
                <a:lstStyle/>
                <a:p>
                  <a:pPr algn="ctr"/>
                  <a:r>
                    <a:rPr lang="en-US" sz="2000" b="1" dirty="0"/>
                    <a:t>a.</a:t>
                  </a:r>
                </a:p>
              </p:txBody>
            </p:sp>
          </p:grpSp>
          <p:sp>
            <p:nvSpPr>
              <p:cNvPr id="25" name="Rectangle 24">
                <a:extLst>
                  <a:ext uri="{FF2B5EF4-FFF2-40B4-BE49-F238E27FC236}">
                    <a16:creationId xmlns:a16="http://schemas.microsoft.com/office/drawing/2014/main" id="{F9BE4E19-EDAD-034F-A374-AB373DF38D83}"/>
                  </a:ext>
                </a:extLst>
              </p:cNvPr>
              <p:cNvSpPr/>
              <p:nvPr/>
            </p:nvSpPr>
            <p:spPr>
              <a:xfrm>
                <a:off x="25987406" y="17100221"/>
                <a:ext cx="1008112"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674" name="Picture 3673">
              <a:extLst>
                <a:ext uri="{FF2B5EF4-FFF2-40B4-BE49-F238E27FC236}">
                  <a16:creationId xmlns:a16="http://schemas.microsoft.com/office/drawing/2014/main" id="{2B044F0E-416C-684B-BDA7-77826299BB68}"/>
                </a:ext>
              </a:extLst>
            </p:cNvPr>
            <p:cNvPicPr>
              <a:picLocks noChangeAspect="1"/>
            </p:cNvPicPr>
            <p:nvPr/>
          </p:nvPicPr>
          <p:blipFill rotWithShape="1">
            <a:blip r:embed="rId37"/>
            <a:srcRect b="29665"/>
            <a:stretch/>
          </p:blipFill>
          <p:spPr>
            <a:xfrm>
              <a:off x="15521318" y="16834905"/>
              <a:ext cx="3315442" cy="3435397"/>
            </a:xfrm>
            <a:prstGeom prst="rect">
              <a:avLst/>
            </a:prstGeom>
          </p:spPr>
        </p:pic>
        <p:pic>
          <p:nvPicPr>
            <p:cNvPr id="3675" name="Picture 3674" descr="A picture containing light, sitting, traffic, dark&#10;&#10;Description automatically generated">
              <a:extLst>
                <a:ext uri="{FF2B5EF4-FFF2-40B4-BE49-F238E27FC236}">
                  <a16:creationId xmlns:a16="http://schemas.microsoft.com/office/drawing/2014/main" id="{C8656104-8035-074C-8C4C-59C61424111C}"/>
                </a:ext>
              </a:extLst>
            </p:cNvPr>
            <p:cNvPicPr>
              <a:picLocks noChangeAspect="1"/>
            </p:cNvPicPr>
            <p:nvPr/>
          </p:nvPicPr>
          <p:blipFill rotWithShape="1">
            <a:blip r:embed="rId38"/>
            <a:srcRect b="28357"/>
            <a:stretch/>
          </p:blipFill>
          <p:spPr>
            <a:xfrm>
              <a:off x="22888269" y="17172451"/>
              <a:ext cx="3146798" cy="3009347"/>
            </a:xfrm>
            <a:prstGeom prst="rect">
              <a:avLst/>
            </a:prstGeom>
          </p:spPr>
        </p:pic>
        <p:grpSp>
          <p:nvGrpSpPr>
            <p:cNvPr id="3678" name="Group 3677">
              <a:extLst>
                <a:ext uri="{FF2B5EF4-FFF2-40B4-BE49-F238E27FC236}">
                  <a16:creationId xmlns:a16="http://schemas.microsoft.com/office/drawing/2014/main" id="{C46610E2-91E7-CD4F-9A74-7DF0F4B50372}"/>
                </a:ext>
              </a:extLst>
            </p:cNvPr>
            <p:cNvGrpSpPr>
              <a:grpSpLocks noChangeAspect="1"/>
            </p:cNvGrpSpPr>
            <p:nvPr/>
          </p:nvGrpSpPr>
          <p:grpSpPr>
            <a:xfrm>
              <a:off x="26226219" y="16399228"/>
              <a:ext cx="3426630" cy="4065433"/>
              <a:chOff x="6034523" y="102133"/>
              <a:chExt cx="2659557" cy="3155361"/>
            </a:xfrm>
          </p:grpSpPr>
          <p:grpSp>
            <p:nvGrpSpPr>
              <p:cNvPr id="3680" name="Group 3679">
                <a:extLst>
                  <a:ext uri="{FF2B5EF4-FFF2-40B4-BE49-F238E27FC236}">
                    <a16:creationId xmlns:a16="http://schemas.microsoft.com/office/drawing/2014/main" id="{2B61E040-FAA1-0147-86ED-8FDC53832ACD}"/>
                  </a:ext>
                </a:extLst>
              </p:cNvPr>
              <p:cNvGrpSpPr>
                <a:grpSpLocks noChangeAspect="1"/>
              </p:cNvGrpSpPr>
              <p:nvPr/>
            </p:nvGrpSpPr>
            <p:grpSpPr>
              <a:xfrm>
                <a:off x="6043434" y="285161"/>
                <a:ext cx="2650646" cy="1357200"/>
                <a:chOff x="6962771" y="198892"/>
                <a:chExt cx="3920047" cy="2007166"/>
              </a:xfrm>
            </p:grpSpPr>
            <p:grpSp>
              <p:nvGrpSpPr>
                <p:cNvPr id="3703" name="Group 3702">
                  <a:extLst>
                    <a:ext uri="{FF2B5EF4-FFF2-40B4-BE49-F238E27FC236}">
                      <a16:creationId xmlns:a16="http://schemas.microsoft.com/office/drawing/2014/main" id="{99522951-ECC5-CE4C-8F52-99010D22608A}"/>
                    </a:ext>
                  </a:extLst>
                </p:cNvPr>
                <p:cNvGrpSpPr/>
                <p:nvPr/>
              </p:nvGrpSpPr>
              <p:grpSpPr>
                <a:xfrm>
                  <a:off x="6962771" y="198892"/>
                  <a:ext cx="2084990" cy="2007166"/>
                  <a:chOff x="1225180" y="647516"/>
                  <a:chExt cx="3012152" cy="2899718"/>
                </a:xfrm>
              </p:grpSpPr>
              <p:pic>
                <p:nvPicPr>
                  <p:cNvPr id="3726" name="Picture 3725">
                    <a:extLst>
                      <a:ext uri="{FF2B5EF4-FFF2-40B4-BE49-F238E27FC236}">
                        <a16:creationId xmlns:a16="http://schemas.microsoft.com/office/drawing/2014/main" id="{78B19EBF-4D4C-FB45-9E09-697A78ABF59F}"/>
                      </a:ext>
                    </a:extLst>
                  </p:cNvPr>
                  <p:cNvPicPr>
                    <a:picLocks noChangeAspect="1"/>
                  </p:cNvPicPr>
                  <p:nvPr/>
                </p:nvPicPr>
                <p:blipFill rotWithShape="1">
                  <a:blip r:embed="rId39"/>
                  <a:srcRect l="19331" t="680" r="17681" b="1990"/>
                  <a:stretch/>
                </p:blipFill>
                <p:spPr>
                  <a:xfrm flipV="1">
                    <a:off x="1225180" y="647516"/>
                    <a:ext cx="2899720" cy="2899718"/>
                  </a:xfrm>
                  <a:prstGeom prst="rect">
                    <a:avLst/>
                  </a:prstGeom>
                </p:spPr>
              </p:pic>
              <p:sp>
                <p:nvSpPr>
                  <p:cNvPr id="3727" name="TextBox 3726">
                    <a:extLst>
                      <a:ext uri="{FF2B5EF4-FFF2-40B4-BE49-F238E27FC236}">
                        <a16:creationId xmlns:a16="http://schemas.microsoft.com/office/drawing/2014/main" id="{96728DF6-6691-844E-9AAF-FB1D66FE96CC}"/>
                      </a:ext>
                    </a:extLst>
                  </p:cNvPr>
                  <p:cNvSpPr txBox="1"/>
                  <p:nvPr/>
                </p:nvSpPr>
                <p:spPr>
                  <a:xfrm>
                    <a:off x="3454976" y="3173713"/>
                    <a:ext cx="782356" cy="361668"/>
                  </a:xfrm>
                  <a:prstGeom prst="rect">
                    <a:avLst/>
                  </a:prstGeom>
                  <a:noFill/>
                </p:spPr>
                <p:txBody>
                  <a:bodyPr wrap="square" rtlCol="0">
                    <a:spAutoFit/>
                  </a:bodyPr>
                  <a:lstStyle/>
                  <a:p>
                    <a:pPr algn="ctr"/>
                    <a:r>
                      <a:rPr lang="en-US" sz="500" dirty="0">
                        <a:solidFill>
                          <a:schemeClr val="bg1"/>
                        </a:solidFill>
                        <a:latin typeface="Arial" panose="020B0604020202020204" pitchFamily="34" charset="0"/>
                        <a:cs typeface="Arial" panose="020B0604020202020204" pitchFamily="34" charset="0"/>
                      </a:rPr>
                      <a:t>20µm</a:t>
                    </a:r>
                    <a:endParaRPr lang="en-AU" sz="500" dirty="0">
                      <a:solidFill>
                        <a:schemeClr val="bg1"/>
                      </a:solidFill>
                      <a:latin typeface="Arial" panose="020B0604020202020204" pitchFamily="34" charset="0"/>
                      <a:cs typeface="Arial" panose="020B0604020202020204" pitchFamily="34" charset="0"/>
                    </a:endParaRPr>
                  </a:p>
                </p:txBody>
              </p:sp>
              <p:cxnSp>
                <p:nvCxnSpPr>
                  <p:cNvPr id="3728" name="Straight Connector 3727">
                    <a:extLst>
                      <a:ext uri="{FF2B5EF4-FFF2-40B4-BE49-F238E27FC236}">
                        <a16:creationId xmlns:a16="http://schemas.microsoft.com/office/drawing/2014/main" id="{3A97852C-0E80-8940-BF8F-A1BCFFA0227C}"/>
                      </a:ext>
                    </a:extLst>
                  </p:cNvPr>
                  <p:cNvCxnSpPr>
                    <a:cxnSpLocks/>
                  </p:cNvCxnSpPr>
                  <p:nvPr/>
                </p:nvCxnSpPr>
                <p:spPr>
                  <a:xfrm>
                    <a:off x="3574656" y="3442302"/>
                    <a:ext cx="51600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704" name="Group 3703">
                  <a:extLst>
                    <a:ext uri="{FF2B5EF4-FFF2-40B4-BE49-F238E27FC236}">
                      <a16:creationId xmlns:a16="http://schemas.microsoft.com/office/drawing/2014/main" id="{DD100D36-3A80-EA4D-8F18-04D1CF325655}"/>
                    </a:ext>
                  </a:extLst>
                </p:cNvPr>
                <p:cNvGrpSpPr/>
                <p:nvPr/>
              </p:nvGrpSpPr>
              <p:grpSpPr>
                <a:xfrm>
                  <a:off x="9014871" y="211505"/>
                  <a:ext cx="958309" cy="851600"/>
                  <a:chOff x="9231838" y="1287623"/>
                  <a:chExt cx="1384455" cy="1230290"/>
                </a:xfrm>
              </p:grpSpPr>
              <p:pic>
                <p:nvPicPr>
                  <p:cNvPr id="3722" name="Picture 3721">
                    <a:extLst>
                      <a:ext uri="{FF2B5EF4-FFF2-40B4-BE49-F238E27FC236}">
                        <a16:creationId xmlns:a16="http://schemas.microsoft.com/office/drawing/2014/main" id="{42C5CA4C-52CB-D042-BC87-587D5E711B58}"/>
                      </a:ext>
                    </a:extLst>
                  </p:cNvPr>
                  <p:cNvPicPr>
                    <a:picLocks noChangeAspect="1"/>
                  </p:cNvPicPr>
                  <p:nvPr/>
                </p:nvPicPr>
                <p:blipFill rotWithShape="1">
                  <a:blip r:embed="rId40">
                    <a:alphaModFix/>
                  </a:blip>
                  <a:srcRect l="41814" t="31980" r="31309" b="26503"/>
                  <a:stretch/>
                </p:blipFill>
                <p:spPr>
                  <a:xfrm flipV="1">
                    <a:off x="9231838" y="1287623"/>
                    <a:ext cx="1230754" cy="1230290"/>
                  </a:xfrm>
                  <a:prstGeom prst="rect">
                    <a:avLst/>
                  </a:prstGeom>
                </p:spPr>
              </p:pic>
              <p:grpSp>
                <p:nvGrpSpPr>
                  <p:cNvPr id="3723" name="Group 3722">
                    <a:extLst>
                      <a:ext uri="{FF2B5EF4-FFF2-40B4-BE49-F238E27FC236}">
                        <a16:creationId xmlns:a16="http://schemas.microsoft.com/office/drawing/2014/main" id="{D71537CD-9A37-B54F-BC84-CC096FB0AFB4}"/>
                      </a:ext>
                    </a:extLst>
                  </p:cNvPr>
                  <p:cNvGrpSpPr/>
                  <p:nvPr/>
                </p:nvGrpSpPr>
                <p:grpSpPr>
                  <a:xfrm>
                    <a:off x="9912911" y="2185967"/>
                    <a:ext cx="703382" cy="328788"/>
                    <a:chOff x="9845594" y="2146699"/>
                    <a:chExt cx="703382" cy="328788"/>
                  </a:xfrm>
                </p:grpSpPr>
                <p:sp>
                  <p:nvSpPr>
                    <p:cNvPr id="3724" name="TextBox 3723">
                      <a:extLst>
                        <a:ext uri="{FF2B5EF4-FFF2-40B4-BE49-F238E27FC236}">
                          <a16:creationId xmlns:a16="http://schemas.microsoft.com/office/drawing/2014/main" id="{8D144484-C08C-2E43-9C11-B1F10CC1E608}"/>
                        </a:ext>
                      </a:extLst>
                    </p:cNvPr>
                    <p:cNvSpPr txBox="1"/>
                    <p:nvPr/>
                  </p:nvSpPr>
                  <p:spPr>
                    <a:xfrm>
                      <a:off x="9845594" y="2146699"/>
                      <a:ext cx="703382" cy="328788"/>
                    </a:xfrm>
                    <a:prstGeom prst="rect">
                      <a:avLst/>
                    </a:prstGeom>
                    <a:noFill/>
                  </p:spPr>
                  <p:txBody>
                    <a:bodyPr wrap="square" rtlCol="0">
                      <a:spAutoFit/>
                    </a:bodyPr>
                    <a:lstStyle/>
                    <a:p>
                      <a:pPr algn="ctr"/>
                      <a:r>
                        <a:rPr lang="en-US" sz="400" dirty="0">
                          <a:solidFill>
                            <a:schemeClr val="bg1"/>
                          </a:solidFill>
                          <a:latin typeface="Arial" panose="020B0604020202020204" pitchFamily="34" charset="0"/>
                          <a:cs typeface="Arial" panose="020B0604020202020204" pitchFamily="34" charset="0"/>
                        </a:rPr>
                        <a:t>10µm</a:t>
                      </a:r>
                      <a:endParaRPr lang="en-AU" sz="400" dirty="0">
                        <a:solidFill>
                          <a:schemeClr val="bg1"/>
                        </a:solidFill>
                        <a:latin typeface="Arial" panose="020B0604020202020204" pitchFamily="34" charset="0"/>
                        <a:cs typeface="Arial" panose="020B0604020202020204" pitchFamily="34" charset="0"/>
                      </a:endParaRPr>
                    </a:p>
                  </p:txBody>
                </p:sp>
                <p:cxnSp>
                  <p:nvCxnSpPr>
                    <p:cNvPr id="3725" name="Straight Connector 3724">
                      <a:extLst>
                        <a:ext uri="{FF2B5EF4-FFF2-40B4-BE49-F238E27FC236}">
                          <a16:creationId xmlns:a16="http://schemas.microsoft.com/office/drawing/2014/main" id="{95E91F0E-116C-C642-8B68-1191C34E179C}"/>
                        </a:ext>
                      </a:extLst>
                    </p:cNvPr>
                    <p:cNvCxnSpPr>
                      <a:cxnSpLocks/>
                    </p:cNvCxnSpPr>
                    <p:nvPr/>
                  </p:nvCxnSpPr>
                  <p:spPr>
                    <a:xfrm>
                      <a:off x="10087740" y="2395172"/>
                      <a:ext cx="255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3705" name="Group 3704">
                  <a:extLst>
                    <a:ext uri="{FF2B5EF4-FFF2-40B4-BE49-F238E27FC236}">
                      <a16:creationId xmlns:a16="http://schemas.microsoft.com/office/drawing/2014/main" id="{EFAE18FE-B548-5B40-BDCD-BFA60F16559C}"/>
                    </a:ext>
                  </a:extLst>
                </p:cNvPr>
                <p:cNvGrpSpPr/>
                <p:nvPr/>
              </p:nvGrpSpPr>
              <p:grpSpPr>
                <a:xfrm>
                  <a:off x="9014869" y="1104869"/>
                  <a:ext cx="979529" cy="851599"/>
                  <a:chOff x="9231838" y="1287623"/>
                  <a:chExt cx="1415112" cy="1230290"/>
                </a:xfrm>
              </p:grpSpPr>
              <p:pic>
                <p:nvPicPr>
                  <p:cNvPr id="3718" name="Picture 3717">
                    <a:extLst>
                      <a:ext uri="{FF2B5EF4-FFF2-40B4-BE49-F238E27FC236}">
                        <a16:creationId xmlns:a16="http://schemas.microsoft.com/office/drawing/2014/main" id="{2E0B3791-6BB8-3142-880A-D35645A8CFE4}"/>
                      </a:ext>
                    </a:extLst>
                  </p:cNvPr>
                  <p:cNvPicPr>
                    <a:picLocks noChangeAspect="1"/>
                  </p:cNvPicPr>
                  <p:nvPr/>
                </p:nvPicPr>
                <p:blipFill rotWithShape="1">
                  <a:blip r:embed="rId41"/>
                  <a:srcRect l="41814" t="31961" r="31309" b="26522"/>
                  <a:stretch/>
                </p:blipFill>
                <p:spPr>
                  <a:xfrm flipV="1">
                    <a:off x="9231838" y="1287623"/>
                    <a:ext cx="1230754" cy="1230290"/>
                  </a:xfrm>
                  <a:prstGeom prst="rect">
                    <a:avLst/>
                  </a:prstGeom>
                </p:spPr>
              </p:pic>
              <p:grpSp>
                <p:nvGrpSpPr>
                  <p:cNvPr id="3719" name="Group 3718">
                    <a:extLst>
                      <a:ext uri="{FF2B5EF4-FFF2-40B4-BE49-F238E27FC236}">
                        <a16:creationId xmlns:a16="http://schemas.microsoft.com/office/drawing/2014/main" id="{A7F90B3D-58F5-0C4A-B999-26566900E579}"/>
                      </a:ext>
                    </a:extLst>
                  </p:cNvPr>
                  <p:cNvGrpSpPr/>
                  <p:nvPr/>
                </p:nvGrpSpPr>
                <p:grpSpPr>
                  <a:xfrm>
                    <a:off x="9864593" y="2186446"/>
                    <a:ext cx="782357" cy="328788"/>
                    <a:chOff x="9797276" y="2147178"/>
                    <a:chExt cx="782357" cy="328788"/>
                  </a:xfrm>
                </p:grpSpPr>
                <p:sp>
                  <p:nvSpPr>
                    <p:cNvPr id="3720" name="TextBox 3719">
                      <a:extLst>
                        <a:ext uri="{FF2B5EF4-FFF2-40B4-BE49-F238E27FC236}">
                          <a16:creationId xmlns:a16="http://schemas.microsoft.com/office/drawing/2014/main" id="{2A1867F3-A3D3-8441-BDC8-D4A88EABFDE0}"/>
                        </a:ext>
                      </a:extLst>
                    </p:cNvPr>
                    <p:cNvSpPr txBox="1"/>
                    <p:nvPr/>
                  </p:nvSpPr>
                  <p:spPr>
                    <a:xfrm>
                      <a:off x="9797276" y="2147178"/>
                      <a:ext cx="782357" cy="328788"/>
                    </a:xfrm>
                    <a:prstGeom prst="rect">
                      <a:avLst/>
                    </a:prstGeom>
                    <a:noFill/>
                  </p:spPr>
                  <p:txBody>
                    <a:bodyPr wrap="square" rtlCol="0">
                      <a:spAutoFit/>
                    </a:bodyPr>
                    <a:lstStyle/>
                    <a:p>
                      <a:pPr algn="ctr"/>
                      <a:r>
                        <a:rPr lang="en-US" sz="400" dirty="0">
                          <a:solidFill>
                            <a:schemeClr val="bg1"/>
                          </a:solidFill>
                          <a:latin typeface="Arial" panose="020B0604020202020204" pitchFamily="34" charset="0"/>
                          <a:cs typeface="Arial" panose="020B0604020202020204" pitchFamily="34" charset="0"/>
                        </a:rPr>
                        <a:t>10µm</a:t>
                      </a:r>
                      <a:endParaRPr lang="en-AU" sz="400" dirty="0">
                        <a:solidFill>
                          <a:schemeClr val="bg1"/>
                        </a:solidFill>
                        <a:latin typeface="Arial" panose="020B0604020202020204" pitchFamily="34" charset="0"/>
                        <a:cs typeface="Arial" panose="020B0604020202020204" pitchFamily="34" charset="0"/>
                      </a:endParaRPr>
                    </a:p>
                  </p:txBody>
                </p:sp>
                <p:cxnSp>
                  <p:nvCxnSpPr>
                    <p:cNvPr id="3721" name="Straight Connector 3720">
                      <a:extLst>
                        <a:ext uri="{FF2B5EF4-FFF2-40B4-BE49-F238E27FC236}">
                          <a16:creationId xmlns:a16="http://schemas.microsoft.com/office/drawing/2014/main" id="{920BBBA5-3802-9246-A785-1BD6B3BA58D6}"/>
                        </a:ext>
                      </a:extLst>
                    </p:cNvPr>
                    <p:cNvCxnSpPr>
                      <a:cxnSpLocks/>
                    </p:cNvCxnSpPr>
                    <p:nvPr/>
                  </p:nvCxnSpPr>
                  <p:spPr>
                    <a:xfrm>
                      <a:off x="10087740" y="2395172"/>
                      <a:ext cx="255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3706" name="Group 3705">
                  <a:extLst>
                    <a:ext uri="{FF2B5EF4-FFF2-40B4-BE49-F238E27FC236}">
                      <a16:creationId xmlns:a16="http://schemas.microsoft.com/office/drawing/2014/main" id="{A1AAFB17-DF46-634B-B25B-BF09856ACF63}"/>
                    </a:ext>
                  </a:extLst>
                </p:cNvPr>
                <p:cNvGrpSpPr/>
                <p:nvPr/>
              </p:nvGrpSpPr>
              <p:grpSpPr>
                <a:xfrm>
                  <a:off x="9911737" y="1104869"/>
                  <a:ext cx="971081" cy="850977"/>
                  <a:chOff x="9231832" y="1287623"/>
                  <a:chExt cx="1402905" cy="1229390"/>
                </a:xfrm>
              </p:grpSpPr>
              <p:pic>
                <p:nvPicPr>
                  <p:cNvPr id="3714" name="Picture 3713">
                    <a:extLst>
                      <a:ext uri="{FF2B5EF4-FFF2-40B4-BE49-F238E27FC236}">
                        <a16:creationId xmlns:a16="http://schemas.microsoft.com/office/drawing/2014/main" id="{10110578-08CD-E64D-95A5-F6874B61F766}"/>
                      </a:ext>
                    </a:extLst>
                  </p:cNvPr>
                  <p:cNvPicPr>
                    <a:picLocks noChangeAspect="1"/>
                  </p:cNvPicPr>
                  <p:nvPr/>
                </p:nvPicPr>
                <p:blipFill rotWithShape="1">
                  <a:blip r:embed="rId42"/>
                  <a:srcRect l="41845" t="31997" r="31273" b="26508"/>
                  <a:stretch/>
                </p:blipFill>
                <p:spPr>
                  <a:xfrm flipV="1">
                    <a:off x="9231832" y="1287623"/>
                    <a:ext cx="1230754" cy="1229390"/>
                  </a:xfrm>
                  <a:prstGeom prst="rect">
                    <a:avLst/>
                  </a:prstGeom>
                </p:spPr>
              </p:pic>
              <p:grpSp>
                <p:nvGrpSpPr>
                  <p:cNvPr id="3715" name="Group 3714">
                    <a:extLst>
                      <a:ext uri="{FF2B5EF4-FFF2-40B4-BE49-F238E27FC236}">
                        <a16:creationId xmlns:a16="http://schemas.microsoft.com/office/drawing/2014/main" id="{0FAF511E-CEF7-BB48-A3A5-1B1F7350E595}"/>
                      </a:ext>
                    </a:extLst>
                  </p:cNvPr>
                  <p:cNvGrpSpPr/>
                  <p:nvPr/>
                </p:nvGrpSpPr>
                <p:grpSpPr>
                  <a:xfrm>
                    <a:off x="9915853" y="2187748"/>
                    <a:ext cx="718884" cy="328789"/>
                    <a:chOff x="9848536" y="2148480"/>
                    <a:chExt cx="718884" cy="328789"/>
                  </a:xfrm>
                </p:grpSpPr>
                <p:sp>
                  <p:nvSpPr>
                    <p:cNvPr id="3716" name="TextBox 3715">
                      <a:extLst>
                        <a:ext uri="{FF2B5EF4-FFF2-40B4-BE49-F238E27FC236}">
                          <a16:creationId xmlns:a16="http://schemas.microsoft.com/office/drawing/2014/main" id="{BF1943A4-D656-2246-A9F1-2B76B96D480B}"/>
                        </a:ext>
                      </a:extLst>
                    </p:cNvPr>
                    <p:cNvSpPr txBox="1"/>
                    <p:nvPr/>
                  </p:nvSpPr>
                  <p:spPr>
                    <a:xfrm>
                      <a:off x="9848536" y="2148480"/>
                      <a:ext cx="718884" cy="328789"/>
                    </a:xfrm>
                    <a:prstGeom prst="rect">
                      <a:avLst/>
                    </a:prstGeom>
                    <a:noFill/>
                  </p:spPr>
                  <p:txBody>
                    <a:bodyPr wrap="square" rtlCol="0">
                      <a:spAutoFit/>
                    </a:bodyPr>
                    <a:lstStyle/>
                    <a:p>
                      <a:pPr algn="ctr"/>
                      <a:r>
                        <a:rPr lang="en-US" sz="400" dirty="0">
                          <a:solidFill>
                            <a:schemeClr val="bg1"/>
                          </a:solidFill>
                          <a:latin typeface="Arial" panose="020B0604020202020204" pitchFamily="34" charset="0"/>
                          <a:cs typeface="Arial" panose="020B0604020202020204" pitchFamily="34" charset="0"/>
                        </a:rPr>
                        <a:t>10µm</a:t>
                      </a:r>
                      <a:endParaRPr lang="en-AU" sz="400" dirty="0">
                        <a:solidFill>
                          <a:schemeClr val="bg1"/>
                        </a:solidFill>
                        <a:latin typeface="Arial" panose="020B0604020202020204" pitchFamily="34" charset="0"/>
                        <a:cs typeface="Arial" panose="020B0604020202020204" pitchFamily="34" charset="0"/>
                      </a:endParaRPr>
                    </a:p>
                  </p:txBody>
                </p:sp>
                <p:cxnSp>
                  <p:nvCxnSpPr>
                    <p:cNvPr id="3717" name="Straight Connector 3716">
                      <a:extLst>
                        <a:ext uri="{FF2B5EF4-FFF2-40B4-BE49-F238E27FC236}">
                          <a16:creationId xmlns:a16="http://schemas.microsoft.com/office/drawing/2014/main" id="{7587D04D-45EB-2F40-B7A7-EBFD0A1495F6}"/>
                        </a:ext>
                      </a:extLst>
                    </p:cNvPr>
                    <p:cNvCxnSpPr>
                      <a:cxnSpLocks/>
                    </p:cNvCxnSpPr>
                    <p:nvPr/>
                  </p:nvCxnSpPr>
                  <p:spPr>
                    <a:xfrm>
                      <a:off x="10087740" y="2395172"/>
                      <a:ext cx="255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3707" name="Group 3706">
                  <a:extLst>
                    <a:ext uri="{FF2B5EF4-FFF2-40B4-BE49-F238E27FC236}">
                      <a16:creationId xmlns:a16="http://schemas.microsoft.com/office/drawing/2014/main" id="{8661C15F-B595-DF4B-B623-57F7038ECA7F}"/>
                    </a:ext>
                  </a:extLst>
                </p:cNvPr>
                <p:cNvGrpSpPr/>
                <p:nvPr/>
              </p:nvGrpSpPr>
              <p:grpSpPr>
                <a:xfrm>
                  <a:off x="9911734" y="211507"/>
                  <a:ext cx="959902" cy="852977"/>
                  <a:chOff x="9299155" y="2932541"/>
                  <a:chExt cx="1386757" cy="1232280"/>
                </a:xfrm>
              </p:grpSpPr>
              <p:pic>
                <p:nvPicPr>
                  <p:cNvPr id="3710" name="Picture 3709">
                    <a:extLst>
                      <a:ext uri="{FF2B5EF4-FFF2-40B4-BE49-F238E27FC236}">
                        <a16:creationId xmlns:a16="http://schemas.microsoft.com/office/drawing/2014/main" id="{3BC43C44-B097-1D41-A8A0-1A66C335C8F4}"/>
                      </a:ext>
                    </a:extLst>
                  </p:cNvPr>
                  <p:cNvPicPr>
                    <a:picLocks noChangeAspect="1"/>
                  </p:cNvPicPr>
                  <p:nvPr/>
                </p:nvPicPr>
                <p:blipFill rotWithShape="1">
                  <a:blip r:embed="rId43"/>
                  <a:srcRect l="41855" t="32011" r="31268" b="26503"/>
                  <a:stretch/>
                </p:blipFill>
                <p:spPr>
                  <a:xfrm flipV="1">
                    <a:off x="9299155" y="2932541"/>
                    <a:ext cx="1230754" cy="1229385"/>
                  </a:xfrm>
                  <a:prstGeom prst="rect">
                    <a:avLst/>
                  </a:prstGeom>
                </p:spPr>
              </p:pic>
              <p:grpSp>
                <p:nvGrpSpPr>
                  <p:cNvPr id="3711" name="Group 3710">
                    <a:extLst>
                      <a:ext uri="{FF2B5EF4-FFF2-40B4-BE49-F238E27FC236}">
                        <a16:creationId xmlns:a16="http://schemas.microsoft.com/office/drawing/2014/main" id="{F993FA7E-077F-8743-BBE8-94933424D02B}"/>
                      </a:ext>
                    </a:extLst>
                  </p:cNvPr>
                  <p:cNvGrpSpPr/>
                  <p:nvPr/>
                </p:nvGrpSpPr>
                <p:grpSpPr>
                  <a:xfrm>
                    <a:off x="9982530" y="3836033"/>
                    <a:ext cx="703382" cy="328788"/>
                    <a:chOff x="9847896" y="2151852"/>
                    <a:chExt cx="703382" cy="328788"/>
                  </a:xfrm>
                </p:grpSpPr>
                <p:sp>
                  <p:nvSpPr>
                    <p:cNvPr id="3712" name="TextBox 3711">
                      <a:extLst>
                        <a:ext uri="{FF2B5EF4-FFF2-40B4-BE49-F238E27FC236}">
                          <a16:creationId xmlns:a16="http://schemas.microsoft.com/office/drawing/2014/main" id="{CCA102A7-B70B-AB43-A7F3-D565D8B27D61}"/>
                        </a:ext>
                      </a:extLst>
                    </p:cNvPr>
                    <p:cNvSpPr txBox="1"/>
                    <p:nvPr/>
                  </p:nvSpPr>
                  <p:spPr>
                    <a:xfrm>
                      <a:off x="9847896" y="2151852"/>
                      <a:ext cx="703382" cy="328788"/>
                    </a:xfrm>
                    <a:prstGeom prst="rect">
                      <a:avLst/>
                    </a:prstGeom>
                    <a:noFill/>
                  </p:spPr>
                  <p:txBody>
                    <a:bodyPr wrap="square" rtlCol="0">
                      <a:spAutoFit/>
                    </a:bodyPr>
                    <a:lstStyle/>
                    <a:p>
                      <a:pPr algn="ctr"/>
                      <a:r>
                        <a:rPr lang="en-US" sz="400" dirty="0">
                          <a:solidFill>
                            <a:schemeClr val="bg1"/>
                          </a:solidFill>
                          <a:latin typeface="Arial" panose="020B0604020202020204" pitchFamily="34" charset="0"/>
                          <a:cs typeface="Arial" panose="020B0604020202020204" pitchFamily="34" charset="0"/>
                        </a:rPr>
                        <a:t>10µm</a:t>
                      </a:r>
                      <a:endParaRPr lang="en-AU" sz="400" dirty="0">
                        <a:solidFill>
                          <a:schemeClr val="bg1"/>
                        </a:solidFill>
                        <a:latin typeface="Arial" panose="020B0604020202020204" pitchFamily="34" charset="0"/>
                        <a:cs typeface="Arial" panose="020B0604020202020204" pitchFamily="34" charset="0"/>
                      </a:endParaRPr>
                    </a:p>
                  </p:txBody>
                </p:sp>
                <p:cxnSp>
                  <p:nvCxnSpPr>
                    <p:cNvPr id="3713" name="Straight Connector 3712">
                      <a:extLst>
                        <a:ext uri="{FF2B5EF4-FFF2-40B4-BE49-F238E27FC236}">
                          <a16:creationId xmlns:a16="http://schemas.microsoft.com/office/drawing/2014/main" id="{B40AFB10-FDC9-9B4D-B6EE-40BE509A225D}"/>
                        </a:ext>
                      </a:extLst>
                    </p:cNvPr>
                    <p:cNvCxnSpPr>
                      <a:cxnSpLocks/>
                    </p:cNvCxnSpPr>
                    <p:nvPr/>
                  </p:nvCxnSpPr>
                  <p:spPr>
                    <a:xfrm>
                      <a:off x="10087740" y="2395172"/>
                      <a:ext cx="255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3708" name="Freeform 3707">
                  <a:extLst>
                    <a:ext uri="{FF2B5EF4-FFF2-40B4-BE49-F238E27FC236}">
                      <a16:creationId xmlns:a16="http://schemas.microsoft.com/office/drawing/2014/main" id="{ECBD3612-F237-3E47-9E6D-2268E0F154F1}"/>
                    </a:ext>
                  </a:extLst>
                </p:cNvPr>
                <p:cNvSpPr/>
                <p:nvPr/>
              </p:nvSpPr>
              <p:spPr>
                <a:xfrm>
                  <a:off x="7283259" y="329266"/>
                  <a:ext cx="1670386" cy="1857791"/>
                </a:xfrm>
                <a:custGeom>
                  <a:avLst/>
                  <a:gdLst>
                    <a:gd name="connsiteX0" fmla="*/ 18894 w 2413178"/>
                    <a:gd name="connsiteY0" fmla="*/ 2683919 h 2683919"/>
                    <a:gd name="connsiteX1" fmla="*/ 18894 w 2413178"/>
                    <a:gd name="connsiteY1" fmla="*/ 2563604 h 2683919"/>
                    <a:gd name="connsiteX2" fmla="*/ 6862 w 2413178"/>
                    <a:gd name="connsiteY2" fmla="*/ 2322972 h 2683919"/>
                    <a:gd name="connsiteX3" fmla="*/ 139210 w 2413178"/>
                    <a:gd name="connsiteY3" fmla="*/ 2142498 h 2683919"/>
                    <a:gd name="connsiteX4" fmla="*/ 187336 w 2413178"/>
                    <a:gd name="connsiteY4" fmla="*/ 2022183 h 2683919"/>
                    <a:gd name="connsiteX5" fmla="*/ 151241 w 2413178"/>
                    <a:gd name="connsiteY5" fmla="*/ 1829677 h 2683919"/>
                    <a:gd name="connsiteX6" fmla="*/ 223431 w 2413178"/>
                    <a:gd name="connsiteY6" fmla="*/ 1661235 h 2683919"/>
                    <a:gd name="connsiteX7" fmla="*/ 343747 w 2413178"/>
                    <a:gd name="connsiteY7" fmla="*/ 1805614 h 2683919"/>
                    <a:gd name="connsiteX8" fmla="*/ 512189 w 2413178"/>
                    <a:gd name="connsiteY8" fmla="*/ 2034214 h 2683919"/>
                    <a:gd name="connsiteX9" fmla="*/ 740789 w 2413178"/>
                    <a:gd name="connsiteY9" fmla="*/ 2190625 h 2683919"/>
                    <a:gd name="connsiteX10" fmla="*/ 993452 w 2413178"/>
                    <a:gd name="connsiteY10" fmla="*/ 2178593 h 2683919"/>
                    <a:gd name="connsiteX11" fmla="*/ 1113768 w 2413178"/>
                    <a:gd name="connsiteY11" fmla="*/ 2034214 h 2683919"/>
                    <a:gd name="connsiteX12" fmla="*/ 1005483 w 2413178"/>
                    <a:gd name="connsiteY12" fmla="*/ 1649204 h 2683919"/>
                    <a:gd name="connsiteX13" fmla="*/ 849073 w 2413178"/>
                    <a:gd name="connsiteY13" fmla="*/ 1384509 h 2683919"/>
                    <a:gd name="connsiteX14" fmla="*/ 644536 w 2413178"/>
                    <a:gd name="connsiteY14" fmla="*/ 1143877 h 2683919"/>
                    <a:gd name="connsiteX15" fmla="*/ 512189 w 2413178"/>
                    <a:gd name="connsiteY15" fmla="*/ 879183 h 2683919"/>
                    <a:gd name="connsiteX16" fmla="*/ 391873 w 2413178"/>
                    <a:gd name="connsiteY16" fmla="*/ 734804 h 2683919"/>
                    <a:gd name="connsiteX17" fmla="*/ 391873 w 2413178"/>
                    <a:gd name="connsiteY17" fmla="*/ 434014 h 2683919"/>
                    <a:gd name="connsiteX18" fmla="*/ 488126 w 2413178"/>
                    <a:gd name="connsiteY18" fmla="*/ 265572 h 2683919"/>
                    <a:gd name="connsiteX19" fmla="*/ 560315 w 2413178"/>
                    <a:gd name="connsiteY19" fmla="*/ 145256 h 2683919"/>
                    <a:gd name="connsiteX20" fmla="*/ 764852 w 2413178"/>
                    <a:gd name="connsiteY20" fmla="*/ 61035 h 2683919"/>
                    <a:gd name="connsiteX21" fmla="*/ 933294 w 2413178"/>
                    <a:gd name="connsiteY21" fmla="*/ 49004 h 2683919"/>
                    <a:gd name="connsiteX22" fmla="*/ 1173926 w 2413178"/>
                    <a:gd name="connsiteY22" fmla="*/ 49004 h 2683919"/>
                    <a:gd name="connsiteX23" fmla="*/ 1390494 w 2413178"/>
                    <a:gd name="connsiteY23" fmla="*/ 877 h 2683919"/>
                    <a:gd name="connsiteX24" fmla="*/ 1582999 w 2413178"/>
                    <a:gd name="connsiteY24" fmla="*/ 24940 h 2683919"/>
                    <a:gd name="connsiteX25" fmla="*/ 1823631 w 2413178"/>
                    <a:gd name="connsiteY25" fmla="*/ 109161 h 2683919"/>
                    <a:gd name="connsiteX26" fmla="*/ 2004105 w 2413178"/>
                    <a:gd name="connsiteY26" fmla="*/ 301667 h 2683919"/>
                    <a:gd name="connsiteX27" fmla="*/ 2112389 w 2413178"/>
                    <a:gd name="connsiteY27" fmla="*/ 470109 h 2683919"/>
                    <a:gd name="connsiteX28" fmla="*/ 2232705 w 2413178"/>
                    <a:gd name="connsiteY28" fmla="*/ 542298 h 2683919"/>
                    <a:gd name="connsiteX29" fmla="*/ 2413178 w 2413178"/>
                    <a:gd name="connsiteY29" fmla="*/ 578393 h 268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413178" h="2683919">
                      <a:moveTo>
                        <a:pt x="18894" y="2683919"/>
                      </a:moveTo>
                      <a:cubicBezTo>
                        <a:pt x="19896" y="2653840"/>
                        <a:pt x="20899" y="2623762"/>
                        <a:pt x="18894" y="2563604"/>
                      </a:cubicBezTo>
                      <a:cubicBezTo>
                        <a:pt x="16889" y="2503446"/>
                        <a:pt x="-13191" y="2393156"/>
                        <a:pt x="6862" y="2322972"/>
                      </a:cubicBezTo>
                      <a:cubicBezTo>
                        <a:pt x="26915" y="2252788"/>
                        <a:pt x="109131" y="2192629"/>
                        <a:pt x="139210" y="2142498"/>
                      </a:cubicBezTo>
                      <a:cubicBezTo>
                        <a:pt x="169289" y="2092366"/>
                        <a:pt x="185331" y="2074320"/>
                        <a:pt x="187336" y="2022183"/>
                      </a:cubicBezTo>
                      <a:cubicBezTo>
                        <a:pt x="189341" y="1970046"/>
                        <a:pt x="145225" y="1889835"/>
                        <a:pt x="151241" y="1829677"/>
                      </a:cubicBezTo>
                      <a:cubicBezTo>
                        <a:pt x="157257" y="1769519"/>
                        <a:pt x="191347" y="1665246"/>
                        <a:pt x="223431" y="1661235"/>
                      </a:cubicBezTo>
                      <a:cubicBezTo>
                        <a:pt x="255515" y="1657224"/>
                        <a:pt x="295621" y="1743451"/>
                        <a:pt x="343747" y="1805614"/>
                      </a:cubicBezTo>
                      <a:cubicBezTo>
                        <a:pt x="391873" y="1867777"/>
                        <a:pt x="446015" y="1970046"/>
                        <a:pt x="512189" y="2034214"/>
                      </a:cubicBezTo>
                      <a:cubicBezTo>
                        <a:pt x="578363" y="2098382"/>
                        <a:pt x="660579" y="2166562"/>
                        <a:pt x="740789" y="2190625"/>
                      </a:cubicBezTo>
                      <a:cubicBezTo>
                        <a:pt x="821000" y="2214688"/>
                        <a:pt x="931289" y="2204661"/>
                        <a:pt x="993452" y="2178593"/>
                      </a:cubicBezTo>
                      <a:cubicBezTo>
                        <a:pt x="1055615" y="2152524"/>
                        <a:pt x="1111763" y="2122445"/>
                        <a:pt x="1113768" y="2034214"/>
                      </a:cubicBezTo>
                      <a:cubicBezTo>
                        <a:pt x="1115773" y="1945983"/>
                        <a:pt x="1049599" y="1757488"/>
                        <a:pt x="1005483" y="1649204"/>
                      </a:cubicBezTo>
                      <a:cubicBezTo>
                        <a:pt x="961367" y="1540920"/>
                        <a:pt x="909231" y="1468730"/>
                        <a:pt x="849073" y="1384509"/>
                      </a:cubicBezTo>
                      <a:cubicBezTo>
                        <a:pt x="788915" y="1300288"/>
                        <a:pt x="700683" y="1228098"/>
                        <a:pt x="644536" y="1143877"/>
                      </a:cubicBezTo>
                      <a:cubicBezTo>
                        <a:pt x="588389" y="1059656"/>
                        <a:pt x="554299" y="947362"/>
                        <a:pt x="512189" y="879183"/>
                      </a:cubicBezTo>
                      <a:cubicBezTo>
                        <a:pt x="470079" y="811004"/>
                        <a:pt x="411926" y="808999"/>
                        <a:pt x="391873" y="734804"/>
                      </a:cubicBezTo>
                      <a:cubicBezTo>
                        <a:pt x="371820" y="660609"/>
                        <a:pt x="375831" y="512219"/>
                        <a:pt x="391873" y="434014"/>
                      </a:cubicBezTo>
                      <a:cubicBezTo>
                        <a:pt x="407915" y="355809"/>
                        <a:pt x="460052" y="313698"/>
                        <a:pt x="488126" y="265572"/>
                      </a:cubicBezTo>
                      <a:cubicBezTo>
                        <a:pt x="516200" y="217446"/>
                        <a:pt x="514194" y="179345"/>
                        <a:pt x="560315" y="145256"/>
                      </a:cubicBezTo>
                      <a:cubicBezTo>
                        <a:pt x="606436" y="111166"/>
                        <a:pt x="702689" y="77077"/>
                        <a:pt x="764852" y="61035"/>
                      </a:cubicBezTo>
                      <a:cubicBezTo>
                        <a:pt x="827015" y="44993"/>
                        <a:pt x="865115" y="51009"/>
                        <a:pt x="933294" y="49004"/>
                      </a:cubicBezTo>
                      <a:cubicBezTo>
                        <a:pt x="1001473" y="46999"/>
                        <a:pt x="1097726" y="57025"/>
                        <a:pt x="1173926" y="49004"/>
                      </a:cubicBezTo>
                      <a:cubicBezTo>
                        <a:pt x="1250126" y="40983"/>
                        <a:pt x="1322315" y="4888"/>
                        <a:pt x="1390494" y="877"/>
                      </a:cubicBezTo>
                      <a:cubicBezTo>
                        <a:pt x="1458673" y="-3134"/>
                        <a:pt x="1510810" y="6893"/>
                        <a:pt x="1582999" y="24940"/>
                      </a:cubicBezTo>
                      <a:cubicBezTo>
                        <a:pt x="1655188" y="42987"/>
                        <a:pt x="1753447" y="63040"/>
                        <a:pt x="1823631" y="109161"/>
                      </a:cubicBezTo>
                      <a:cubicBezTo>
                        <a:pt x="1893815" y="155282"/>
                        <a:pt x="1955979" y="241509"/>
                        <a:pt x="2004105" y="301667"/>
                      </a:cubicBezTo>
                      <a:cubicBezTo>
                        <a:pt x="2052231" y="361825"/>
                        <a:pt x="2074289" y="430004"/>
                        <a:pt x="2112389" y="470109"/>
                      </a:cubicBezTo>
                      <a:cubicBezTo>
                        <a:pt x="2150489" y="510214"/>
                        <a:pt x="2182574" y="524251"/>
                        <a:pt x="2232705" y="542298"/>
                      </a:cubicBezTo>
                      <a:cubicBezTo>
                        <a:pt x="2282836" y="560345"/>
                        <a:pt x="2348007" y="569369"/>
                        <a:pt x="2413178" y="578393"/>
                      </a:cubicBezTo>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3709" name="Rectangle 3708">
                  <a:extLst>
                    <a:ext uri="{FF2B5EF4-FFF2-40B4-BE49-F238E27FC236}">
                      <a16:creationId xmlns:a16="http://schemas.microsoft.com/office/drawing/2014/main" id="{BF538BF4-1C97-6545-90CB-1CA4177B2000}"/>
                    </a:ext>
                  </a:extLst>
                </p:cNvPr>
                <p:cNvSpPr>
                  <a:spLocks noChangeAspect="1"/>
                </p:cNvSpPr>
                <p:nvPr/>
              </p:nvSpPr>
              <p:spPr>
                <a:xfrm>
                  <a:off x="7717847" y="690857"/>
                  <a:ext cx="766981" cy="767985"/>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latin typeface="Arial" panose="020B0604020202020204" pitchFamily="34" charset="0"/>
                    <a:cs typeface="Arial" panose="020B0604020202020204" pitchFamily="34" charset="0"/>
                  </a:endParaRPr>
                </a:p>
              </p:txBody>
            </p:sp>
          </p:grpSp>
          <p:grpSp>
            <p:nvGrpSpPr>
              <p:cNvPr id="3681" name="Group 3680">
                <a:extLst>
                  <a:ext uri="{FF2B5EF4-FFF2-40B4-BE49-F238E27FC236}">
                    <a16:creationId xmlns:a16="http://schemas.microsoft.com/office/drawing/2014/main" id="{26DE5FD7-AB28-2F4C-AE1E-9E5635E6CD33}"/>
                  </a:ext>
                </a:extLst>
              </p:cNvPr>
              <p:cNvGrpSpPr>
                <a:grpSpLocks noChangeAspect="1"/>
              </p:cNvGrpSpPr>
              <p:nvPr/>
            </p:nvGrpSpPr>
            <p:grpSpPr>
              <a:xfrm>
                <a:off x="6034523" y="1900294"/>
                <a:ext cx="2633217" cy="1357200"/>
                <a:chOff x="6096000" y="191877"/>
                <a:chExt cx="5622651" cy="2898000"/>
              </a:xfrm>
            </p:grpSpPr>
            <p:grpSp>
              <p:nvGrpSpPr>
                <p:cNvPr id="3684" name="Group 3683">
                  <a:extLst>
                    <a:ext uri="{FF2B5EF4-FFF2-40B4-BE49-F238E27FC236}">
                      <a16:creationId xmlns:a16="http://schemas.microsoft.com/office/drawing/2014/main" id="{8438D7F1-471F-4F43-BF06-729A6F81BEFF}"/>
                    </a:ext>
                  </a:extLst>
                </p:cNvPr>
                <p:cNvGrpSpPr>
                  <a:grpSpLocks noChangeAspect="1"/>
                </p:cNvGrpSpPr>
                <p:nvPr/>
              </p:nvGrpSpPr>
              <p:grpSpPr>
                <a:xfrm>
                  <a:off x="6096000" y="191877"/>
                  <a:ext cx="5622651" cy="2898000"/>
                  <a:chOff x="6096000" y="191877"/>
                  <a:chExt cx="5622651" cy="2898000"/>
                </a:xfrm>
              </p:grpSpPr>
              <p:pic>
                <p:nvPicPr>
                  <p:cNvPr id="3687" name="Picture 3686">
                    <a:extLst>
                      <a:ext uri="{FF2B5EF4-FFF2-40B4-BE49-F238E27FC236}">
                        <a16:creationId xmlns:a16="http://schemas.microsoft.com/office/drawing/2014/main" id="{5F8FA541-3830-1A48-B2D6-4F9E56684446}"/>
                      </a:ext>
                    </a:extLst>
                  </p:cNvPr>
                  <p:cNvPicPr>
                    <a:picLocks noChangeAspect="1"/>
                  </p:cNvPicPr>
                  <p:nvPr/>
                </p:nvPicPr>
                <p:blipFill rotWithShape="1">
                  <a:blip r:embed="rId44">
                    <a:extLst>
                      <a:ext uri="{28A0092B-C50C-407E-A947-70E740481C1C}">
                        <a14:useLocalDpi xmlns:a14="http://schemas.microsoft.com/office/drawing/2010/main" val="0"/>
                      </a:ext>
                    </a:extLst>
                  </a:blip>
                  <a:srcRect l="6452" t="1362" r="20468" b="23605"/>
                  <a:stretch/>
                </p:blipFill>
                <p:spPr>
                  <a:xfrm>
                    <a:off x="6096000" y="191877"/>
                    <a:ext cx="2899517" cy="2898000"/>
                  </a:xfrm>
                  <a:prstGeom prst="rect">
                    <a:avLst/>
                  </a:prstGeom>
                </p:spPr>
              </p:pic>
              <p:grpSp>
                <p:nvGrpSpPr>
                  <p:cNvPr id="3688" name="Group 3687">
                    <a:extLst>
                      <a:ext uri="{FF2B5EF4-FFF2-40B4-BE49-F238E27FC236}">
                        <a16:creationId xmlns:a16="http://schemas.microsoft.com/office/drawing/2014/main" id="{FC1EB969-270E-AA40-B8F1-B1836DA6F335}"/>
                      </a:ext>
                    </a:extLst>
                  </p:cNvPr>
                  <p:cNvGrpSpPr/>
                  <p:nvPr/>
                </p:nvGrpSpPr>
                <p:grpSpPr>
                  <a:xfrm>
                    <a:off x="9059269" y="191877"/>
                    <a:ext cx="2659382" cy="2510821"/>
                    <a:chOff x="3686229" y="359228"/>
                    <a:chExt cx="2659382" cy="2510821"/>
                  </a:xfrm>
                </p:grpSpPr>
                <p:pic>
                  <p:nvPicPr>
                    <p:cNvPr id="3691" name="Picture 3690">
                      <a:extLst>
                        <a:ext uri="{FF2B5EF4-FFF2-40B4-BE49-F238E27FC236}">
                          <a16:creationId xmlns:a16="http://schemas.microsoft.com/office/drawing/2014/main" id="{7B266575-D63D-CA4A-B431-19EF51BED179}"/>
                        </a:ext>
                      </a:extLst>
                    </p:cNvPr>
                    <p:cNvPicPr>
                      <a:picLocks noChangeAspect="1"/>
                    </p:cNvPicPr>
                    <p:nvPr/>
                  </p:nvPicPr>
                  <p:blipFill rotWithShape="1">
                    <a:blip r:embed="rId45">
                      <a:extLst>
                        <a:ext uri="{28A0092B-C50C-407E-A947-70E740481C1C}">
                          <a14:useLocalDpi xmlns:a14="http://schemas.microsoft.com/office/drawing/2010/main" val="0"/>
                        </a:ext>
                      </a:extLst>
                    </a:blip>
                    <a:srcRect l="1127" r="1127"/>
                    <a:stretch/>
                  </p:blipFill>
                  <p:spPr>
                    <a:xfrm>
                      <a:off x="3686229" y="1633688"/>
                      <a:ext cx="1234801" cy="1234800"/>
                    </a:xfrm>
                    <a:prstGeom prst="rect">
                      <a:avLst/>
                    </a:prstGeom>
                  </p:spPr>
                </p:pic>
                <p:pic>
                  <p:nvPicPr>
                    <p:cNvPr id="3692" name="Picture 3691">
                      <a:extLst>
                        <a:ext uri="{FF2B5EF4-FFF2-40B4-BE49-F238E27FC236}">
                          <a16:creationId xmlns:a16="http://schemas.microsoft.com/office/drawing/2014/main" id="{2E3F77B0-47FD-2F40-91A2-3049F97A8D83}"/>
                        </a:ext>
                      </a:extLst>
                    </p:cNvPr>
                    <p:cNvPicPr>
                      <a:picLocks noChangeAspect="1"/>
                    </p:cNvPicPr>
                    <p:nvPr/>
                  </p:nvPicPr>
                  <p:blipFill rotWithShape="1">
                    <a:blip r:embed="rId46">
                      <a:extLst>
                        <a:ext uri="{28A0092B-C50C-407E-A947-70E740481C1C}">
                          <a14:useLocalDpi xmlns:a14="http://schemas.microsoft.com/office/drawing/2010/main" val="0"/>
                        </a:ext>
                      </a:extLst>
                    </a:blip>
                    <a:srcRect r="2252"/>
                    <a:stretch/>
                  </p:blipFill>
                  <p:spPr>
                    <a:xfrm>
                      <a:off x="4970930" y="359228"/>
                      <a:ext cx="1234801" cy="1234800"/>
                    </a:xfrm>
                    <a:prstGeom prst="rect">
                      <a:avLst/>
                    </a:prstGeom>
                  </p:spPr>
                </p:pic>
                <p:pic>
                  <p:nvPicPr>
                    <p:cNvPr id="3693" name="Picture 3692">
                      <a:extLst>
                        <a:ext uri="{FF2B5EF4-FFF2-40B4-BE49-F238E27FC236}">
                          <a16:creationId xmlns:a16="http://schemas.microsoft.com/office/drawing/2014/main" id="{9B95460E-A471-2E47-A67C-D2D38727CF73}"/>
                        </a:ext>
                      </a:extLst>
                    </p:cNvPr>
                    <p:cNvPicPr>
                      <a:picLocks noChangeAspect="1"/>
                    </p:cNvPicPr>
                    <p:nvPr/>
                  </p:nvPicPr>
                  <p:blipFill rotWithShape="1">
                    <a:blip r:embed="rId47">
                      <a:extLst>
                        <a:ext uri="{28A0092B-C50C-407E-A947-70E740481C1C}">
                          <a14:useLocalDpi xmlns:a14="http://schemas.microsoft.com/office/drawing/2010/main" val="0"/>
                        </a:ext>
                      </a:extLst>
                    </a:blip>
                    <a:srcRect r="2252"/>
                    <a:stretch/>
                  </p:blipFill>
                  <p:spPr>
                    <a:xfrm>
                      <a:off x="3686230" y="359228"/>
                      <a:ext cx="1234801" cy="1234800"/>
                    </a:xfrm>
                    <a:prstGeom prst="rect">
                      <a:avLst/>
                    </a:prstGeom>
                  </p:spPr>
                </p:pic>
                <p:grpSp>
                  <p:nvGrpSpPr>
                    <p:cNvPr id="3694" name="Group 3693">
                      <a:extLst>
                        <a:ext uri="{FF2B5EF4-FFF2-40B4-BE49-F238E27FC236}">
                          <a16:creationId xmlns:a16="http://schemas.microsoft.com/office/drawing/2014/main" id="{A165578A-1F03-7E4B-8F9C-5CF073B8AED7}"/>
                        </a:ext>
                      </a:extLst>
                    </p:cNvPr>
                    <p:cNvGrpSpPr/>
                    <p:nvPr/>
                  </p:nvGrpSpPr>
                  <p:grpSpPr>
                    <a:xfrm>
                      <a:off x="4346074" y="2541455"/>
                      <a:ext cx="702966" cy="328594"/>
                      <a:chOff x="4354387" y="2533142"/>
                      <a:chExt cx="702966" cy="328594"/>
                    </a:xfrm>
                  </p:grpSpPr>
                  <p:cxnSp>
                    <p:nvCxnSpPr>
                      <p:cNvPr id="3701" name="Straight Connector 3700">
                        <a:extLst>
                          <a:ext uri="{FF2B5EF4-FFF2-40B4-BE49-F238E27FC236}">
                            <a16:creationId xmlns:a16="http://schemas.microsoft.com/office/drawing/2014/main" id="{0A450C86-13B5-AD45-9456-B5F2054F34F2}"/>
                          </a:ext>
                        </a:extLst>
                      </p:cNvPr>
                      <p:cNvCxnSpPr>
                        <a:cxnSpLocks/>
                      </p:cNvCxnSpPr>
                      <p:nvPr/>
                    </p:nvCxnSpPr>
                    <p:spPr>
                      <a:xfrm>
                        <a:off x="4550608" y="2780547"/>
                        <a:ext cx="32550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702" name="TextBox 3701">
                        <a:extLst>
                          <a:ext uri="{FF2B5EF4-FFF2-40B4-BE49-F238E27FC236}">
                            <a16:creationId xmlns:a16="http://schemas.microsoft.com/office/drawing/2014/main" id="{13FF3175-AEF2-B142-8671-DFF157A97E9C}"/>
                          </a:ext>
                        </a:extLst>
                      </p:cNvPr>
                      <p:cNvSpPr txBox="1"/>
                      <p:nvPr/>
                    </p:nvSpPr>
                    <p:spPr>
                      <a:xfrm>
                        <a:off x="4354387" y="2533142"/>
                        <a:ext cx="702966" cy="328594"/>
                      </a:xfrm>
                      <a:prstGeom prst="rect">
                        <a:avLst/>
                      </a:prstGeom>
                      <a:noFill/>
                    </p:spPr>
                    <p:txBody>
                      <a:bodyPr wrap="square" rtlCol="0">
                        <a:spAutoFit/>
                      </a:bodyPr>
                      <a:lstStyle/>
                      <a:p>
                        <a:pPr algn="ctr"/>
                        <a:r>
                          <a:rPr lang="en-US" sz="400" dirty="0">
                            <a:solidFill>
                              <a:schemeClr val="bg1"/>
                            </a:solidFill>
                            <a:latin typeface="Arial" panose="020B0604020202020204" pitchFamily="34" charset="0"/>
                            <a:cs typeface="Arial" panose="020B0604020202020204" pitchFamily="34" charset="0"/>
                          </a:rPr>
                          <a:t>20µm</a:t>
                        </a:r>
                        <a:endParaRPr lang="en-AU" sz="400" dirty="0">
                          <a:solidFill>
                            <a:schemeClr val="bg1"/>
                          </a:solidFill>
                          <a:latin typeface="Arial" panose="020B0604020202020204" pitchFamily="34" charset="0"/>
                          <a:cs typeface="Arial" panose="020B0604020202020204" pitchFamily="34" charset="0"/>
                        </a:endParaRPr>
                      </a:p>
                    </p:txBody>
                  </p:sp>
                </p:grpSp>
                <p:grpSp>
                  <p:nvGrpSpPr>
                    <p:cNvPr id="3695" name="Group 3694">
                      <a:extLst>
                        <a:ext uri="{FF2B5EF4-FFF2-40B4-BE49-F238E27FC236}">
                          <a16:creationId xmlns:a16="http://schemas.microsoft.com/office/drawing/2014/main" id="{34C20931-2212-BC4D-8417-F2DEC5A1F055}"/>
                        </a:ext>
                      </a:extLst>
                    </p:cNvPr>
                    <p:cNvGrpSpPr/>
                    <p:nvPr/>
                  </p:nvGrpSpPr>
                  <p:grpSpPr>
                    <a:xfrm>
                      <a:off x="4346074" y="1259723"/>
                      <a:ext cx="702966" cy="328594"/>
                      <a:chOff x="4354387" y="2534134"/>
                      <a:chExt cx="702966" cy="328594"/>
                    </a:xfrm>
                  </p:grpSpPr>
                  <p:cxnSp>
                    <p:nvCxnSpPr>
                      <p:cNvPr id="3699" name="Straight Connector 3698">
                        <a:extLst>
                          <a:ext uri="{FF2B5EF4-FFF2-40B4-BE49-F238E27FC236}">
                            <a16:creationId xmlns:a16="http://schemas.microsoft.com/office/drawing/2014/main" id="{029310FD-7F24-FC46-96CA-5D2947B0C26D}"/>
                          </a:ext>
                        </a:extLst>
                      </p:cNvPr>
                      <p:cNvCxnSpPr>
                        <a:cxnSpLocks/>
                      </p:cNvCxnSpPr>
                      <p:nvPr/>
                    </p:nvCxnSpPr>
                    <p:spPr>
                      <a:xfrm>
                        <a:off x="4550608" y="2780547"/>
                        <a:ext cx="32550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700" name="TextBox 3699">
                        <a:extLst>
                          <a:ext uri="{FF2B5EF4-FFF2-40B4-BE49-F238E27FC236}">
                            <a16:creationId xmlns:a16="http://schemas.microsoft.com/office/drawing/2014/main" id="{CEF19351-3EF8-CE48-A128-362966504F60}"/>
                          </a:ext>
                        </a:extLst>
                      </p:cNvPr>
                      <p:cNvSpPr txBox="1"/>
                      <p:nvPr/>
                    </p:nvSpPr>
                    <p:spPr>
                      <a:xfrm>
                        <a:off x="4354387" y="2534134"/>
                        <a:ext cx="702966" cy="328594"/>
                      </a:xfrm>
                      <a:prstGeom prst="rect">
                        <a:avLst/>
                      </a:prstGeom>
                      <a:noFill/>
                    </p:spPr>
                    <p:txBody>
                      <a:bodyPr wrap="square" rtlCol="0">
                        <a:spAutoFit/>
                      </a:bodyPr>
                      <a:lstStyle/>
                      <a:p>
                        <a:pPr algn="ctr"/>
                        <a:r>
                          <a:rPr lang="en-US" sz="400" dirty="0">
                            <a:solidFill>
                              <a:schemeClr val="bg1"/>
                            </a:solidFill>
                            <a:latin typeface="Arial" panose="020B0604020202020204" pitchFamily="34" charset="0"/>
                            <a:cs typeface="Arial" panose="020B0604020202020204" pitchFamily="34" charset="0"/>
                          </a:rPr>
                          <a:t>20µm</a:t>
                        </a:r>
                        <a:endParaRPr lang="en-AU" sz="400" dirty="0">
                          <a:solidFill>
                            <a:schemeClr val="bg1"/>
                          </a:solidFill>
                          <a:latin typeface="Arial" panose="020B0604020202020204" pitchFamily="34" charset="0"/>
                          <a:cs typeface="Arial" panose="020B0604020202020204" pitchFamily="34" charset="0"/>
                        </a:endParaRPr>
                      </a:p>
                    </p:txBody>
                  </p:sp>
                </p:grpSp>
                <p:grpSp>
                  <p:nvGrpSpPr>
                    <p:cNvPr id="3696" name="Group 3695">
                      <a:extLst>
                        <a:ext uri="{FF2B5EF4-FFF2-40B4-BE49-F238E27FC236}">
                          <a16:creationId xmlns:a16="http://schemas.microsoft.com/office/drawing/2014/main" id="{6A9C0587-3C42-8344-A49D-9E250A10DBC6}"/>
                        </a:ext>
                      </a:extLst>
                    </p:cNvPr>
                    <p:cNvGrpSpPr/>
                    <p:nvPr/>
                  </p:nvGrpSpPr>
                  <p:grpSpPr>
                    <a:xfrm>
                      <a:off x="5625921" y="1257039"/>
                      <a:ext cx="719690" cy="328593"/>
                      <a:chOff x="4341221" y="2531450"/>
                      <a:chExt cx="719690" cy="328593"/>
                    </a:xfrm>
                  </p:grpSpPr>
                  <p:cxnSp>
                    <p:nvCxnSpPr>
                      <p:cNvPr id="3697" name="Straight Connector 3696">
                        <a:extLst>
                          <a:ext uri="{FF2B5EF4-FFF2-40B4-BE49-F238E27FC236}">
                            <a16:creationId xmlns:a16="http://schemas.microsoft.com/office/drawing/2014/main" id="{4979A34A-4429-3E43-A094-D2DF68D57A99}"/>
                          </a:ext>
                        </a:extLst>
                      </p:cNvPr>
                      <p:cNvCxnSpPr>
                        <a:cxnSpLocks/>
                      </p:cNvCxnSpPr>
                      <p:nvPr/>
                    </p:nvCxnSpPr>
                    <p:spPr>
                      <a:xfrm>
                        <a:off x="4550608" y="2780547"/>
                        <a:ext cx="32550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698" name="TextBox 3697">
                        <a:extLst>
                          <a:ext uri="{FF2B5EF4-FFF2-40B4-BE49-F238E27FC236}">
                            <a16:creationId xmlns:a16="http://schemas.microsoft.com/office/drawing/2014/main" id="{F0DF1D70-4510-3142-A9E7-C221E5AE833A}"/>
                          </a:ext>
                        </a:extLst>
                      </p:cNvPr>
                      <p:cNvSpPr txBox="1"/>
                      <p:nvPr/>
                    </p:nvSpPr>
                    <p:spPr>
                      <a:xfrm>
                        <a:off x="4341221" y="2531450"/>
                        <a:ext cx="719690" cy="328593"/>
                      </a:xfrm>
                      <a:prstGeom prst="rect">
                        <a:avLst/>
                      </a:prstGeom>
                      <a:noFill/>
                    </p:spPr>
                    <p:txBody>
                      <a:bodyPr wrap="square" rtlCol="0">
                        <a:spAutoFit/>
                      </a:bodyPr>
                      <a:lstStyle/>
                      <a:p>
                        <a:pPr algn="ctr"/>
                        <a:r>
                          <a:rPr lang="en-US" sz="400" dirty="0">
                            <a:solidFill>
                              <a:schemeClr val="bg1"/>
                            </a:solidFill>
                            <a:latin typeface="Arial" panose="020B0604020202020204" pitchFamily="34" charset="0"/>
                            <a:cs typeface="Arial" panose="020B0604020202020204" pitchFamily="34" charset="0"/>
                          </a:rPr>
                          <a:t>20µm</a:t>
                        </a:r>
                        <a:endParaRPr lang="en-AU" sz="400" dirty="0">
                          <a:solidFill>
                            <a:schemeClr val="bg1"/>
                          </a:solidFill>
                          <a:latin typeface="Arial" panose="020B0604020202020204" pitchFamily="34" charset="0"/>
                          <a:cs typeface="Arial" panose="020B0604020202020204" pitchFamily="34" charset="0"/>
                        </a:endParaRPr>
                      </a:p>
                    </p:txBody>
                  </p:sp>
                </p:grpSp>
              </p:grpSp>
              <p:cxnSp>
                <p:nvCxnSpPr>
                  <p:cNvPr id="3689" name="Straight Connector 3688">
                    <a:extLst>
                      <a:ext uri="{FF2B5EF4-FFF2-40B4-BE49-F238E27FC236}">
                        <a16:creationId xmlns:a16="http://schemas.microsoft.com/office/drawing/2014/main" id="{DCC977BA-1982-1649-B8E6-856A671EAD57}"/>
                      </a:ext>
                    </a:extLst>
                  </p:cNvPr>
                  <p:cNvCxnSpPr>
                    <a:cxnSpLocks/>
                  </p:cNvCxnSpPr>
                  <p:nvPr/>
                </p:nvCxnSpPr>
                <p:spPr>
                  <a:xfrm>
                    <a:off x="7976662" y="2982153"/>
                    <a:ext cx="97651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690" name="TextBox 3689">
                    <a:extLst>
                      <a:ext uri="{FF2B5EF4-FFF2-40B4-BE49-F238E27FC236}">
                        <a16:creationId xmlns:a16="http://schemas.microsoft.com/office/drawing/2014/main" id="{7D731267-6BE4-6548-9EEC-E37C9D6AC720}"/>
                      </a:ext>
                    </a:extLst>
                  </p:cNvPr>
                  <p:cNvSpPr txBox="1"/>
                  <p:nvPr/>
                </p:nvSpPr>
                <p:spPr>
                  <a:xfrm>
                    <a:off x="8009793" y="2676782"/>
                    <a:ext cx="989358" cy="303380"/>
                  </a:xfrm>
                  <a:prstGeom prst="rect">
                    <a:avLst/>
                  </a:prstGeom>
                  <a:noFill/>
                </p:spPr>
                <p:txBody>
                  <a:bodyPr wrap="square" rtlCol="0">
                    <a:spAutoFit/>
                  </a:bodyPr>
                  <a:lstStyle/>
                  <a:p>
                    <a:pPr algn="ctr"/>
                    <a:r>
                      <a:rPr lang="en-US" sz="600" dirty="0">
                        <a:solidFill>
                          <a:schemeClr val="bg1"/>
                        </a:solidFill>
                      </a:rPr>
                      <a:t>50µm</a:t>
                    </a:r>
                    <a:endParaRPr lang="en-AU" sz="600" dirty="0">
                      <a:solidFill>
                        <a:schemeClr val="bg1"/>
                      </a:solidFill>
                    </a:endParaRPr>
                  </a:p>
                </p:txBody>
              </p:sp>
            </p:grpSp>
            <p:sp>
              <p:nvSpPr>
                <p:cNvPr id="3685" name="Freeform 3684">
                  <a:extLst>
                    <a:ext uri="{FF2B5EF4-FFF2-40B4-BE49-F238E27FC236}">
                      <a16:creationId xmlns:a16="http://schemas.microsoft.com/office/drawing/2014/main" id="{72DACB29-035D-2A4F-9B0D-43BB28D57B0B}"/>
                    </a:ext>
                  </a:extLst>
                </p:cNvPr>
                <p:cNvSpPr/>
                <p:nvPr/>
              </p:nvSpPr>
              <p:spPr>
                <a:xfrm>
                  <a:off x="6096000" y="1318508"/>
                  <a:ext cx="2885440" cy="1439185"/>
                </a:xfrm>
                <a:custGeom>
                  <a:avLst/>
                  <a:gdLst>
                    <a:gd name="connsiteX0" fmla="*/ 0 w 2885440"/>
                    <a:gd name="connsiteY0" fmla="*/ 520452 h 1439185"/>
                    <a:gd name="connsiteX1" fmla="*/ 203200 w 2885440"/>
                    <a:gd name="connsiteY1" fmla="*/ 479812 h 1439185"/>
                    <a:gd name="connsiteX2" fmla="*/ 335280 w 2885440"/>
                    <a:gd name="connsiteY2" fmla="*/ 429012 h 1439185"/>
                    <a:gd name="connsiteX3" fmla="*/ 447040 w 2885440"/>
                    <a:gd name="connsiteY3" fmla="*/ 347732 h 1439185"/>
                    <a:gd name="connsiteX4" fmla="*/ 640080 w 2885440"/>
                    <a:gd name="connsiteY4" fmla="*/ 327412 h 1439185"/>
                    <a:gd name="connsiteX5" fmla="*/ 812800 w 2885440"/>
                    <a:gd name="connsiteY5" fmla="*/ 286772 h 1439185"/>
                    <a:gd name="connsiteX6" fmla="*/ 904240 w 2885440"/>
                    <a:gd name="connsiteY6" fmla="*/ 337572 h 1439185"/>
                    <a:gd name="connsiteX7" fmla="*/ 995680 w 2885440"/>
                    <a:gd name="connsiteY7" fmla="*/ 520452 h 1439185"/>
                    <a:gd name="connsiteX8" fmla="*/ 1087120 w 2885440"/>
                    <a:gd name="connsiteY8" fmla="*/ 632212 h 1439185"/>
                    <a:gd name="connsiteX9" fmla="*/ 1168400 w 2885440"/>
                    <a:gd name="connsiteY9" fmla="*/ 764292 h 1439185"/>
                    <a:gd name="connsiteX10" fmla="*/ 1280160 w 2885440"/>
                    <a:gd name="connsiteY10" fmla="*/ 825252 h 1439185"/>
                    <a:gd name="connsiteX11" fmla="*/ 1371600 w 2885440"/>
                    <a:gd name="connsiteY11" fmla="*/ 987812 h 1439185"/>
                    <a:gd name="connsiteX12" fmla="*/ 1452880 w 2885440"/>
                    <a:gd name="connsiteY12" fmla="*/ 1150372 h 1439185"/>
                    <a:gd name="connsiteX13" fmla="*/ 1574800 w 2885440"/>
                    <a:gd name="connsiteY13" fmla="*/ 1272292 h 1439185"/>
                    <a:gd name="connsiteX14" fmla="*/ 1645920 w 2885440"/>
                    <a:gd name="connsiteY14" fmla="*/ 1424692 h 1439185"/>
                    <a:gd name="connsiteX15" fmla="*/ 1737360 w 2885440"/>
                    <a:gd name="connsiteY15" fmla="*/ 1414532 h 1439185"/>
                    <a:gd name="connsiteX16" fmla="*/ 1869440 w 2885440"/>
                    <a:gd name="connsiteY16" fmla="*/ 1262132 h 1439185"/>
                    <a:gd name="connsiteX17" fmla="*/ 1991360 w 2885440"/>
                    <a:gd name="connsiteY17" fmla="*/ 1221492 h 1439185"/>
                    <a:gd name="connsiteX18" fmla="*/ 2072640 w 2885440"/>
                    <a:gd name="connsiteY18" fmla="*/ 1160532 h 1439185"/>
                    <a:gd name="connsiteX19" fmla="*/ 2123440 w 2885440"/>
                    <a:gd name="connsiteY19" fmla="*/ 1048772 h 1439185"/>
                    <a:gd name="connsiteX20" fmla="*/ 2092960 w 2885440"/>
                    <a:gd name="connsiteY20" fmla="*/ 754132 h 1439185"/>
                    <a:gd name="connsiteX21" fmla="*/ 2021840 w 2885440"/>
                    <a:gd name="connsiteY21" fmla="*/ 601732 h 1439185"/>
                    <a:gd name="connsiteX22" fmla="*/ 1960880 w 2885440"/>
                    <a:gd name="connsiteY22" fmla="*/ 479812 h 1439185"/>
                    <a:gd name="connsiteX23" fmla="*/ 1981200 w 2885440"/>
                    <a:gd name="connsiteY23" fmla="*/ 266452 h 1439185"/>
                    <a:gd name="connsiteX24" fmla="*/ 2001520 w 2885440"/>
                    <a:gd name="connsiteY24" fmla="*/ 114052 h 1439185"/>
                    <a:gd name="connsiteX25" fmla="*/ 2062480 w 2885440"/>
                    <a:gd name="connsiteY25" fmla="*/ 32772 h 1439185"/>
                    <a:gd name="connsiteX26" fmla="*/ 2255520 w 2885440"/>
                    <a:gd name="connsiteY26" fmla="*/ 2292 h 1439185"/>
                    <a:gd name="connsiteX27" fmla="*/ 2458720 w 2885440"/>
                    <a:gd name="connsiteY27" fmla="*/ 12452 h 1439185"/>
                    <a:gd name="connsiteX28" fmla="*/ 2692400 w 2885440"/>
                    <a:gd name="connsiteY28" fmla="*/ 93732 h 1439185"/>
                    <a:gd name="connsiteX29" fmla="*/ 2834640 w 2885440"/>
                    <a:gd name="connsiteY29" fmla="*/ 195332 h 1439185"/>
                    <a:gd name="connsiteX30" fmla="*/ 2885440 w 2885440"/>
                    <a:gd name="connsiteY30" fmla="*/ 225812 h 143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85440" h="1439185">
                      <a:moveTo>
                        <a:pt x="0" y="520452"/>
                      </a:moveTo>
                      <a:cubicBezTo>
                        <a:pt x="73660" y="507752"/>
                        <a:pt x="147320" y="495052"/>
                        <a:pt x="203200" y="479812"/>
                      </a:cubicBezTo>
                      <a:cubicBezTo>
                        <a:pt x="259080" y="464572"/>
                        <a:pt x="294640" y="451025"/>
                        <a:pt x="335280" y="429012"/>
                      </a:cubicBezTo>
                      <a:cubicBezTo>
                        <a:pt x="375920" y="406999"/>
                        <a:pt x="396240" y="364665"/>
                        <a:pt x="447040" y="347732"/>
                      </a:cubicBezTo>
                      <a:cubicBezTo>
                        <a:pt x="497840" y="330799"/>
                        <a:pt x="579120" y="337572"/>
                        <a:pt x="640080" y="327412"/>
                      </a:cubicBezTo>
                      <a:cubicBezTo>
                        <a:pt x="701040" y="317252"/>
                        <a:pt x="768773" y="285079"/>
                        <a:pt x="812800" y="286772"/>
                      </a:cubicBezTo>
                      <a:cubicBezTo>
                        <a:pt x="856827" y="288465"/>
                        <a:pt x="873760" y="298625"/>
                        <a:pt x="904240" y="337572"/>
                      </a:cubicBezTo>
                      <a:cubicBezTo>
                        <a:pt x="934720" y="376519"/>
                        <a:pt x="965200" y="471345"/>
                        <a:pt x="995680" y="520452"/>
                      </a:cubicBezTo>
                      <a:cubicBezTo>
                        <a:pt x="1026160" y="569559"/>
                        <a:pt x="1058333" y="591572"/>
                        <a:pt x="1087120" y="632212"/>
                      </a:cubicBezTo>
                      <a:cubicBezTo>
                        <a:pt x="1115907" y="672852"/>
                        <a:pt x="1136227" y="732119"/>
                        <a:pt x="1168400" y="764292"/>
                      </a:cubicBezTo>
                      <a:cubicBezTo>
                        <a:pt x="1200573" y="796465"/>
                        <a:pt x="1246293" y="787999"/>
                        <a:pt x="1280160" y="825252"/>
                      </a:cubicBezTo>
                      <a:cubicBezTo>
                        <a:pt x="1314027" y="862505"/>
                        <a:pt x="1342813" y="933625"/>
                        <a:pt x="1371600" y="987812"/>
                      </a:cubicBezTo>
                      <a:cubicBezTo>
                        <a:pt x="1400387" y="1041999"/>
                        <a:pt x="1419013" y="1102959"/>
                        <a:pt x="1452880" y="1150372"/>
                      </a:cubicBezTo>
                      <a:cubicBezTo>
                        <a:pt x="1486747" y="1197785"/>
                        <a:pt x="1542627" y="1226572"/>
                        <a:pt x="1574800" y="1272292"/>
                      </a:cubicBezTo>
                      <a:cubicBezTo>
                        <a:pt x="1606973" y="1318012"/>
                        <a:pt x="1618827" y="1400985"/>
                        <a:pt x="1645920" y="1424692"/>
                      </a:cubicBezTo>
                      <a:cubicBezTo>
                        <a:pt x="1673013" y="1448399"/>
                        <a:pt x="1700107" y="1441625"/>
                        <a:pt x="1737360" y="1414532"/>
                      </a:cubicBezTo>
                      <a:cubicBezTo>
                        <a:pt x="1774613" y="1387439"/>
                        <a:pt x="1827107" y="1294305"/>
                        <a:pt x="1869440" y="1262132"/>
                      </a:cubicBezTo>
                      <a:cubicBezTo>
                        <a:pt x="1911773" y="1229959"/>
                        <a:pt x="1957493" y="1238425"/>
                        <a:pt x="1991360" y="1221492"/>
                      </a:cubicBezTo>
                      <a:cubicBezTo>
                        <a:pt x="2025227" y="1204559"/>
                        <a:pt x="2050627" y="1189319"/>
                        <a:pt x="2072640" y="1160532"/>
                      </a:cubicBezTo>
                      <a:cubicBezTo>
                        <a:pt x="2094653" y="1131745"/>
                        <a:pt x="2120053" y="1116505"/>
                        <a:pt x="2123440" y="1048772"/>
                      </a:cubicBezTo>
                      <a:cubicBezTo>
                        <a:pt x="2126827" y="981039"/>
                        <a:pt x="2109893" y="828639"/>
                        <a:pt x="2092960" y="754132"/>
                      </a:cubicBezTo>
                      <a:cubicBezTo>
                        <a:pt x="2076027" y="679625"/>
                        <a:pt x="2043853" y="647452"/>
                        <a:pt x="2021840" y="601732"/>
                      </a:cubicBezTo>
                      <a:cubicBezTo>
                        <a:pt x="1999827" y="556012"/>
                        <a:pt x="1967653" y="535692"/>
                        <a:pt x="1960880" y="479812"/>
                      </a:cubicBezTo>
                      <a:cubicBezTo>
                        <a:pt x="1954107" y="423932"/>
                        <a:pt x="1974427" y="327412"/>
                        <a:pt x="1981200" y="266452"/>
                      </a:cubicBezTo>
                      <a:cubicBezTo>
                        <a:pt x="1987973" y="205492"/>
                        <a:pt x="1987973" y="152999"/>
                        <a:pt x="2001520" y="114052"/>
                      </a:cubicBezTo>
                      <a:cubicBezTo>
                        <a:pt x="2015067" y="75105"/>
                        <a:pt x="2020147" y="51399"/>
                        <a:pt x="2062480" y="32772"/>
                      </a:cubicBezTo>
                      <a:cubicBezTo>
                        <a:pt x="2104813" y="14145"/>
                        <a:pt x="2189480" y="5679"/>
                        <a:pt x="2255520" y="2292"/>
                      </a:cubicBezTo>
                      <a:cubicBezTo>
                        <a:pt x="2321560" y="-1095"/>
                        <a:pt x="2385907" y="-2788"/>
                        <a:pt x="2458720" y="12452"/>
                      </a:cubicBezTo>
                      <a:cubicBezTo>
                        <a:pt x="2531533" y="27692"/>
                        <a:pt x="2629747" y="63252"/>
                        <a:pt x="2692400" y="93732"/>
                      </a:cubicBezTo>
                      <a:cubicBezTo>
                        <a:pt x="2755053" y="124212"/>
                        <a:pt x="2834640" y="195332"/>
                        <a:pt x="2834640" y="195332"/>
                      </a:cubicBezTo>
                      <a:cubicBezTo>
                        <a:pt x="2866813" y="217345"/>
                        <a:pt x="2876126" y="221578"/>
                        <a:pt x="2885440" y="225812"/>
                      </a:cubicBezTo>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3686" name="Rectangle 3685">
                  <a:extLst>
                    <a:ext uri="{FF2B5EF4-FFF2-40B4-BE49-F238E27FC236}">
                      <a16:creationId xmlns:a16="http://schemas.microsoft.com/office/drawing/2014/main" id="{7C4C332E-3C33-244D-ADE6-B99F9E425A72}"/>
                    </a:ext>
                  </a:extLst>
                </p:cNvPr>
                <p:cNvSpPr>
                  <a:spLocks noChangeAspect="1"/>
                </p:cNvSpPr>
                <p:nvPr/>
              </p:nvSpPr>
              <p:spPr>
                <a:xfrm>
                  <a:off x="6875883" y="985309"/>
                  <a:ext cx="1203162" cy="1204738"/>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latin typeface="Arial" panose="020B0604020202020204" pitchFamily="34" charset="0"/>
                    <a:cs typeface="Arial" panose="020B0604020202020204" pitchFamily="34" charset="0"/>
                  </a:endParaRPr>
                </a:p>
              </p:txBody>
            </p:sp>
          </p:grpSp>
          <p:sp>
            <p:nvSpPr>
              <p:cNvPr id="3682" name="TextBox 3681">
                <a:extLst>
                  <a:ext uri="{FF2B5EF4-FFF2-40B4-BE49-F238E27FC236}">
                    <a16:creationId xmlns:a16="http://schemas.microsoft.com/office/drawing/2014/main" id="{C60B9172-6D02-5346-960B-BDEBA3D826AB}"/>
                  </a:ext>
                </a:extLst>
              </p:cNvPr>
              <p:cNvSpPr txBox="1"/>
              <p:nvPr/>
            </p:nvSpPr>
            <p:spPr>
              <a:xfrm>
                <a:off x="6034523" y="102133"/>
                <a:ext cx="2566596" cy="167216"/>
              </a:xfrm>
              <a:prstGeom prst="rect">
                <a:avLst/>
              </a:prstGeom>
              <a:solidFill>
                <a:schemeClr val="tx1"/>
              </a:solidFill>
            </p:spPr>
            <p:txBody>
              <a:bodyPr wrap="square" lIns="0" tIns="0" rIns="0" bIns="0" rtlCol="0">
                <a:spAutoFit/>
              </a:bodyPr>
              <a:lstStyle/>
              <a:p>
                <a:pPr algn="ctr"/>
                <a:r>
                  <a:rPr lang="en-AU" sz="1400" dirty="0">
                    <a:solidFill>
                      <a:schemeClr val="bg1">
                        <a:lumMod val="75000"/>
                      </a:schemeClr>
                    </a:solidFill>
                    <a:latin typeface="Arial" panose="020B0604020202020204" pitchFamily="34" charset="0"/>
                    <a:cs typeface="Arial" panose="020B0604020202020204" pitchFamily="34" charset="0"/>
                  </a:rPr>
                  <a:t>DAPI</a:t>
                </a:r>
                <a:r>
                  <a:rPr lang="en-AU" sz="1400" dirty="0">
                    <a:solidFill>
                      <a:schemeClr val="bg1">
                        <a:lumMod val="50000"/>
                      </a:schemeClr>
                    </a:solidFill>
                    <a:latin typeface="Arial" panose="020B0604020202020204" pitchFamily="34" charset="0"/>
                    <a:cs typeface="Arial" panose="020B0604020202020204" pitchFamily="34" charset="0"/>
                  </a:rPr>
                  <a:t> </a:t>
                </a:r>
                <a:r>
                  <a:rPr lang="en-AU" sz="1400" dirty="0">
                    <a:solidFill>
                      <a:srgbClr val="FF0000"/>
                    </a:solidFill>
                    <a:latin typeface="Arial" panose="020B0604020202020204" pitchFamily="34" charset="0"/>
                    <a:cs typeface="Arial" panose="020B0604020202020204" pitchFamily="34" charset="0"/>
                  </a:rPr>
                  <a:t>HIV </a:t>
                </a:r>
                <a:r>
                  <a:rPr lang="en-AU" sz="1400" dirty="0">
                    <a:solidFill>
                      <a:srgbClr val="0070C0"/>
                    </a:solidFill>
                    <a:latin typeface="Arial" panose="020B0604020202020204" pitchFamily="34" charset="0"/>
                    <a:cs typeface="Arial" panose="020B0604020202020204" pitchFamily="34" charset="0"/>
                  </a:rPr>
                  <a:t>CD11c </a:t>
                </a:r>
                <a:r>
                  <a:rPr lang="en-AU" sz="1400" dirty="0">
                    <a:solidFill>
                      <a:srgbClr val="92D050"/>
                    </a:solidFill>
                    <a:latin typeface="Arial" panose="020B0604020202020204" pitchFamily="34" charset="0"/>
                    <a:cs typeface="Arial" panose="020B0604020202020204" pitchFamily="34" charset="0"/>
                  </a:rPr>
                  <a:t>Langerin</a:t>
                </a:r>
                <a:r>
                  <a:rPr lang="en-AU" sz="1400" dirty="0">
                    <a:solidFill>
                      <a:srgbClr val="00B050"/>
                    </a:solidFill>
                    <a:latin typeface="Arial" panose="020B0604020202020204" pitchFamily="34" charset="0"/>
                    <a:cs typeface="Arial" panose="020B0604020202020204" pitchFamily="34" charset="0"/>
                  </a:rPr>
                  <a:t> </a:t>
                </a:r>
                <a:r>
                  <a:rPr lang="en-AU" sz="1400" dirty="0">
                    <a:solidFill>
                      <a:srgbClr val="FFFF00"/>
                    </a:solidFill>
                    <a:latin typeface="Arial" panose="020B0604020202020204" pitchFamily="34" charset="0"/>
                    <a:cs typeface="Arial" panose="020B0604020202020204" pitchFamily="34" charset="0"/>
                  </a:rPr>
                  <a:t>CD14</a:t>
                </a:r>
                <a:r>
                  <a:rPr lang="en-AU" sz="1400" dirty="0">
                    <a:solidFill>
                      <a:srgbClr val="FF0000"/>
                    </a:solidFill>
                    <a:latin typeface="Arial" panose="020B0604020202020204" pitchFamily="34" charset="0"/>
                    <a:cs typeface="Arial" panose="020B0604020202020204" pitchFamily="34" charset="0"/>
                  </a:rPr>
                  <a:t> </a:t>
                </a:r>
              </a:p>
            </p:txBody>
          </p:sp>
          <p:sp>
            <p:nvSpPr>
              <p:cNvPr id="3683" name="TextBox 3682">
                <a:extLst>
                  <a:ext uri="{FF2B5EF4-FFF2-40B4-BE49-F238E27FC236}">
                    <a16:creationId xmlns:a16="http://schemas.microsoft.com/office/drawing/2014/main" id="{E7D84586-30AA-3D44-A924-8490C5372EAB}"/>
                  </a:ext>
                </a:extLst>
              </p:cNvPr>
              <p:cNvSpPr txBox="1"/>
              <p:nvPr/>
            </p:nvSpPr>
            <p:spPr>
              <a:xfrm>
                <a:off x="6043434" y="1705464"/>
                <a:ext cx="2566596" cy="167216"/>
              </a:xfrm>
              <a:prstGeom prst="rect">
                <a:avLst/>
              </a:prstGeom>
              <a:solidFill>
                <a:schemeClr val="tx1"/>
              </a:solidFill>
            </p:spPr>
            <p:txBody>
              <a:bodyPr wrap="square" lIns="0" tIns="0" rIns="0" bIns="0" rtlCol="0">
                <a:spAutoFit/>
              </a:bodyPr>
              <a:lstStyle/>
              <a:p>
                <a:pPr algn="ctr"/>
                <a:r>
                  <a:rPr lang="en-AU" sz="1400" dirty="0">
                    <a:solidFill>
                      <a:schemeClr val="bg1">
                        <a:lumMod val="75000"/>
                      </a:schemeClr>
                    </a:solidFill>
                    <a:latin typeface="Arial" panose="020B0604020202020204" pitchFamily="34" charset="0"/>
                    <a:cs typeface="Arial" panose="020B0604020202020204" pitchFamily="34" charset="0"/>
                  </a:rPr>
                  <a:t>DAPI</a:t>
                </a:r>
                <a:r>
                  <a:rPr lang="en-AU" sz="1400" dirty="0">
                    <a:solidFill>
                      <a:schemeClr val="bg1">
                        <a:lumMod val="50000"/>
                      </a:schemeClr>
                    </a:solidFill>
                    <a:latin typeface="Arial" panose="020B0604020202020204" pitchFamily="34" charset="0"/>
                    <a:cs typeface="Arial" panose="020B0604020202020204" pitchFamily="34" charset="0"/>
                  </a:rPr>
                  <a:t> </a:t>
                </a:r>
                <a:r>
                  <a:rPr lang="en-AU" sz="1400" dirty="0">
                    <a:solidFill>
                      <a:srgbClr val="FF0000"/>
                    </a:solidFill>
                    <a:latin typeface="Arial" panose="020B0604020202020204" pitchFamily="34" charset="0"/>
                    <a:cs typeface="Arial" panose="020B0604020202020204" pitchFamily="34" charset="0"/>
                  </a:rPr>
                  <a:t>HIV </a:t>
                </a:r>
                <a:r>
                  <a:rPr lang="en-AU" sz="1400" dirty="0">
                    <a:solidFill>
                      <a:srgbClr val="0070C0"/>
                    </a:solidFill>
                    <a:latin typeface="Arial" panose="020B0604020202020204" pitchFamily="34" charset="0"/>
                    <a:cs typeface="Arial" panose="020B0604020202020204" pitchFamily="34" charset="0"/>
                  </a:rPr>
                  <a:t>CD11c </a:t>
                </a:r>
                <a:r>
                  <a:rPr lang="en-AU" sz="1400" dirty="0">
                    <a:solidFill>
                      <a:srgbClr val="92D050"/>
                    </a:solidFill>
                    <a:latin typeface="Arial" panose="020B0604020202020204" pitchFamily="34" charset="0"/>
                    <a:cs typeface="Arial" panose="020B0604020202020204" pitchFamily="34" charset="0"/>
                  </a:rPr>
                  <a:t>Langerin</a:t>
                </a:r>
                <a:endParaRPr lang="en-AU" sz="1400" dirty="0">
                  <a:solidFill>
                    <a:srgbClr val="FF0000"/>
                  </a:solidFill>
                  <a:latin typeface="Arial" panose="020B060402020202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273D59B7-917F-C749-B36F-FB9223163607}"/>
                </a:ext>
              </a:extLst>
            </p:cNvPr>
            <p:cNvGrpSpPr/>
            <p:nvPr/>
          </p:nvGrpSpPr>
          <p:grpSpPr>
            <a:xfrm>
              <a:off x="18694005" y="16689282"/>
              <a:ext cx="3903531" cy="3787021"/>
              <a:chOff x="19393870" y="16991246"/>
              <a:chExt cx="3218847" cy="3286352"/>
            </a:xfrm>
          </p:grpSpPr>
          <p:grpSp>
            <p:nvGrpSpPr>
              <p:cNvPr id="3733" name="Group 3732">
                <a:extLst>
                  <a:ext uri="{FF2B5EF4-FFF2-40B4-BE49-F238E27FC236}">
                    <a16:creationId xmlns:a16="http://schemas.microsoft.com/office/drawing/2014/main" id="{1D180F13-E391-C641-99DE-7FA0556D00B4}"/>
                  </a:ext>
                </a:extLst>
              </p:cNvPr>
              <p:cNvGrpSpPr>
                <a:grpSpLocks noChangeAspect="1"/>
              </p:cNvGrpSpPr>
              <p:nvPr/>
            </p:nvGrpSpPr>
            <p:grpSpPr>
              <a:xfrm>
                <a:off x="19394115" y="18718261"/>
                <a:ext cx="2808199" cy="1559337"/>
                <a:chOff x="7221031" y="2225262"/>
                <a:chExt cx="2763223" cy="1534362"/>
              </a:xfrm>
            </p:grpSpPr>
            <p:grpSp>
              <p:nvGrpSpPr>
                <p:cNvPr id="3765" name="Group 3764">
                  <a:extLst>
                    <a:ext uri="{FF2B5EF4-FFF2-40B4-BE49-F238E27FC236}">
                      <a16:creationId xmlns:a16="http://schemas.microsoft.com/office/drawing/2014/main" id="{F404D135-279A-AA4F-8101-165737B271AA}"/>
                    </a:ext>
                  </a:extLst>
                </p:cNvPr>
                <p:cNvGrpSpPr>
                  <a:grpSpLocks noChangeAspect="1"/>
                </p:cNvGrpSpPr>
                <p:nvPr/>
              </p:nvGrpSpPr>
              <p:grpSpPr>
                <a:xfrm>
                  <a:off x="7223015" y="2402696"/>
                  <a:ext cx="2761239" cy="1356928"/>
                  <a:chOff x="-963444" y="1231969"/>
                  <a:chExt cx="10329238" cy="5076000"/>
                </a:xfrm>
              </p:grpSpPr>
              <p:grpSp>
                <p:nvGrpSpPr>
                  <p:cNvPr id="3767" name="Group 3766">
                    <a:extLst>
                      <a:ext uri="{FF2B5EF4-FFF2-40B4-BE49-F238E27FC236}">
                        <a16:creationId xmlns:a16="http://schemas.microsoft.com/office/drawing/2014/main" id="{0ED5C992-AA36-7F43-8C16-26B175C4A5D2}"/>
                      </a:ext>
                    </a:extLst>
                  </p:cNvPr>
                  <p:cNvGrpSpPr/>
                  <p:nvPr/>
                </p:nvGrpSpPr>
                <p:grpSpPr>
                  <a:xfrm>
                    <a:off x="4182673" y="1246889"/>
                    <a:ext cx="2653360" cy="2465452"/>
                    <a:chOff x="3146262" y="2469351"/>
                    <a:chExt cx="2653360" cy="2465452"/>
                  </a:xfrm>
                </p:grpSpPr>
                <p:pic>
                  <p:nvPicPr>
                    <p:cNvPr id="3789" name="Picture 3788" descr="A picture containing indoor, star, dark, night sky&#10;&#10;Description automatically generated">
                      <a:extLst>
                        <a:ext uri="{FF2B5EF4-FFF2-40B4-BE49-F238E27FC236}">
                          <a16:creationId xmlns:a16="http://schemas.microsoft.com/office/drawing/2014/main" id="{EE047167-783C-6441-A576-D66ABE6B75A6}"/>
                        </a:ext>
                      </a:extLst>
                    </p:cNvPr>
                    <p:cNvPicPr>
                      <a:picLocks noChangeAspect="1"/>
                    </p:cNvPicPr>
                    <p:nvPr/>
                  </p:nvPicPr>
                  <p:blipFill rotWithShape="1">
                    <a:blip r:embed="rId48">
                      <a:extLst>
                        <a:ext uri="{28A0092B-C50C-407E-A947-70E740481C1C}">
                          <a14:useLocalDpi xmlns:a14="http://schemas.microsoft.com/office/drawing/2010/main" val="0"/>
                        </a:ext>
                      </a:extLst>
                    </a:blip>
                    <a:srcRect l="6456" r="4685"/>
                    <a:stretch/>
                  </p:blipFill>
                  <p:spPr>
                    <a:xfrm>
                      <a:off x="3146262" y="2469351"/>
                      <a:ext cx="2469599" cy="2465452"/>
                    </a:xfrm>
                    <a:prstGeom prst="rect">
                      <a:avLst/>
                    </a:prstGeom>
                  </p:spPr>
                </p:pic>
                <p:grpSp>
                  <p:nvGrpSpPr>
                    <p:cNvPr id="3790" name="Group 3789">
                      <a:extLst>
                        <a:ext uri="{FF2B5EF4-FFF2-40B4-BE49-F238E27FC236}">
                          <a16:creationId xmlns:a16="http://schemas.microsoft.com/office/drawing/2014/main" id="{4B067EF1-285E-554C-B33C-E4ABB0E5EAB2}"/>
                        </a:ext>
                      </a:extLst>
                    </p:cNvPr>
                    <p:cNvGrpSpPr/>
                    <p:nvPr/>
                  </p:nvGrpSpPr>
                  <p:grpSpPr>
                    <a:xfrm>
                      <a:off x="4509176" y="4236202"/>
                      <a:ext cx="1290446" cy="633232"/>
                      <a:chOff x="6703993" y="1931109"/>
                      <a:chExt cx="1290446" cy="633232"/>
                    </a:xfrm>
                  </p:grpSpPr>
                  <p:cxnSp>
                    <p:nvCxnSpPr>
                      <p:cNvPr id="3791" name="Straight Connector 3790">
                        <a:extLst>
                          <a:ext uri="{FF2B5EF4-FFF2-40B4-BE49-F238E27FC236}">
                            <a16:creationId xmlns:a16="http://schemas.microsoft.com/office/drawing/2014/main" id="{F18C5524-73BC-364C-87CD-D9035B7F2B3A}"/>
                          </a:ext>
                        </a:extLst>
                      </p:cNvPr>
                      <p:cNvCxnSpPr>
                        <a:cxnSpLocks/>
                      </p:cNvCxnSpPr>
                      <p:nvPr/>
                    </p:nvCxnSpPr>
                    <p:spPr>
                      <a:xfrm>
                        <a:off x="7039267" y="2482043"/>
                        <a:ext cx="68886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792" name="TextBox 3791">
                        <a:extLst>
                          <a:ext uri="{FF2B5EF4-FFF2-40B4-BE49-F238E27FC236}">
                            <a16:creationId xmlns:a16="http://schemas.microsoft.com/office/drawing/2014/main" id="{5F8A97D9-75BE-1749-99F0-862D60DE7CD0}"/>
                          </a:ext>
                        </a:extLst>
                      </p:cNvPr>
                      <p:cNvSpPr txBox="1"/>
                      <p:nvPr/>
                    </p:nvSpPr>
                    <p:spPr>
                      <a:xfrm>
                        <a:off x="6703993" y="1931109"/>
                        <a:ext cx="1290446" cy="633232"/>
                      </a:xfrm>
                      <a:prstGeom prst="rect">
                        <a:avLst/>
                      </a:prstGeom>
                      <a:noFill/>
                    </p:spPr>
                    <p:txBody>
                      <a:bodyPr wrap="none" rtlCol="0">
                        <a:spAutoFit/>
                      </a:bodyPr>
                      <a:lstStyle/>
                      <a:p>
                        <a:r>
                          <a:rPr lang="en-US" sz="500" dirty="0">
                            <a:solidFill>
                              <a:schemeClr val="bg1"/>
                            </a:solidFill>
                            <a:latin typeface="Arial" panose="020B0604020202020204" pitchFamily="34" charset="0"/>
                            <a:cs typeface="Arial" panose="020B0604020202020204" pitchFamily="34" charset="0"/>
                          </a:rPr>
                          <a:t>10µm</a:t>
                        </a:r>
                      </a:p>
                    </p:txBody>
                  </p:sp>
                </p:grpSp>
              </p:grpSp>
              <p:grpSp>
                <p:nvGrpSpPr>
                  <p:cNvPr id="3768" name="Group 3767">
                    <a:extLst>
                      <a:ext uri="{FF2B5EF4-FFF2-40B4-BE49-F238E27FC236}">
                        <a16:creationId xmlns:a16="http://schemas.microsoft.com/office/drawing/2014/main" id="{39343D47-763E-814D-842A-125FE9D122AF}"/>
                      </a:ext>
                    </a:extLst>
                  </p:cNvPr>
                  <p:cNvGrpSpPr/>
                  <p:nvPr/>
                </p:nvGrpSpPr>
                <p:grpSpPr>
                  <a:xfrm>
                    <a:off x="4169138" y="3834059"/>
                    <a:ext cx="2670301" cy="2465452"/>
                    <a:chOff x="609600" y="2519846"/>
                    <a:chExt cx="2670301" cy="2465452"/>
                  </a:xfrm>
                </p:grpSpPr>
                <p:pic>
                  <p:nvPicPr>
                    <p:cNvPr id="3785" name="Picture 3784" descr="A picture containing night sky&#10;&#10;Description automatically generated">
                      <a:extLst>
                        <a:ext uri="{FF2B5EF4-FFF2-40B4-BE49-F238E27FC236}">
                          <a16:creationId xmlns:a16="http://schemas.microsoft.com/office/drawing/2014/main" id="{84C7E178-7624-894C-AAFE-6FFE0E27B8FA}"/>
                        </a:ext>
                      </a:extLst>
                    </p:cNvPr>
                    <p:cNvPicPr>
                      <a:picLocks noChangeAspect="1"/>
                    </p:cNvPicPr>
                    <p:nvPr/>
                  </p:nvPicPr>
                  <p:blipFill rotWithShape="1">
                    <a:blip r:embed="rId49">
                      <a:extLst>
                        <a:ext uri="{28A0092B-C50C-407E-A947-70E740481C1C}">
                          <a14:useLocalDpi xmlns:a14="http://schemas.microsoft.com/office/drawing/2010/main" val="0"/>
                        </a:ext>
                      </a:extLst>
                    </a:blip>
                    <a:srcRect l="6456" r="4685"/>
                    <a:stretch/>
                  </p:blipFill>
                  <p:spPr>
                    <a:xfrm>
                      <a:off x="609600" y="2519846"/>
                      <a:ext cx="2469601" cy="2465452"/>
                    </a:xfrm>
                    <a:prstGeom prst="rect">
                      <a:avLst/>
                    </a:prstGeom>
                  </p:spPr>
                </p:pic>
                <p:grpSp>
                  <p:nvGrpSpPr>
                    <p:cNvPr id="3786" name="Group 3785">
                      <a:extLst>
                        <a:ext uri="{FF2B5EF4-FFF2-40B4-BE49-F238E27FC236}">
                          <a16:creationId xmlns:a16="http://schemas.microsoft.com/office/drawing/2014/main" id="{8442194C-20F2-9543-A6B1-278861FE9939}"/>
                        </a:ext>
                      </a:extLst>
                    </p:cNvPr>
                    <p:cNvGrpSpPr/>
                    <p:nvPr/>
                  </p:nvGrpSpPr>
                  <p:grpSpPr>
                    <a:xfrm>
                      <a:off x="1989452" y="4290513"/>
                      <a:ext cx="1290449" cy="633232"/>
                      <a:chOff x="6724801" y="1985420"/>
                      <a:chExt cx="1290449" cy="633232"/>
                    </a:xfrm>
                  </p:grpSpPr>
                  <p:cxnSp>
                    <p:nvCxnSpPr>
                      <p:cNvPr id="3787" name="Straight Connector 3786">
                        <a:extLst>
                          <a:ext uri="{FF2B5EF4-FFF2-40B4-BE49-F238E27FC236}">
                            <a16:creationId xmlns:a16="http://schemas.microsoft.com/office/drawing/2014/main" id="{0B49E95E-164E-8842-8378-A490DCB5AEEE}"/>
                          </a:ext>
                        </a:extLst>
                      </p:cNvPr>
                      <p:cNvCxnSpPr>
                        <a:cxnSpLocks/>
                      </p:cNvCxnSpPr>
                      <p:nvPr/>
                    </p:nvCxnSpPr>
                    <p:spPr>
                      <a:xfrm>
                        <a:off x="7039267" y="2528790"/>
                        <a:ext cx="68886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788" name="TextBox 3787">
                        <a:extLst>
                          <a:ext uri="{FF2B5EF4-FFF2-40B4-BE49-F238E27FC236}">
                            <a16:creationId xmlns:a16="http://schemas.microsoft.com/office/drawing/2014/main" id="{0C60E47F-A02A-FC46-BCEA-4DA1F400257E}"/>
                          </a:ext>
                        </a:extLst>
                      </p:cNvPr>
                      <p:cNvSpPr txBox="1"/>
                      <p:nvPr/>
                    </p:nvSpPr>
                    <p:spPr>
                      <a:xfrm>
                        <a:off x="6724801" y="1985420"/>
                        <a:ext cx="1290449" cy="633232"/>
                      </a:xfrm>
                      <a:prstGeom prst="rect">
                        <a:avLst/>
                      </a:prstGeom>
                      <a:noFill/>
                    </p:spPr>
                    <p:txBody>
                      <a:bodyPr wrap="none" rtlCol="0">
                        <a:spAutoFit/>
                      </a:bodyPr>
                      <a:lstStyle/>
                      <a:p>
                        <a:r>
                          <a:rPr lang="en-US" sz="500" dirty="0">
                            <a:solidFill>
                              <a:schemeClr val="bg1"/>
                            </a:solidFill>
                            <a:latin typeface="Arial" panose="020B0604020202020204" pitchFamily="34" charset="0"/>
                            <a:cs typeface="Arial" panose="020B0604020202020204" pitchFamily="34" charset="0"/>
                          </a:rPr>
                          <a:t>10µm</a:t>
                        </a:r>
                      </a:p>
                    </p:txBody>
                  </p:sp>
                </p:grpSp>
              </p:grpSp>
              <p:grpSp>
                <p:nvGrpSpPr>
                  <p:cNvPr id="3769" name="Group 3768">
                    <a:extLst>
                      <a:ext uri="{FF2B5EF4-FFF2-40B4-BE49-F238E27FC236}">
                        <a16:creationId xmlns:a16="http://schemas.microsoft.com/office/drawing/2014/main" id="{48BEFFFC-C17A-0140-A68B-364C82D6BD23}"/>
                      </a:ext>
                    </a:extLst>
                  </p:cNvPr>
                  <p:cNvGrpSpPr/>
                  <p:nvPr/>
                </p:nvGrpSpPr>
                <p:grpSpPr>
                  <a:xfrm>
                    <a:off x="6705799" y="3829155"/>
                    <a:ext cx="2659995" cy="2470356"/>
                    <a:chOff x="609600" y="-16829"/>
                    <a:chExt cx="2659995" cy="2470356"/>
                  </a:xfrm>
                </p:grpSpPr>
                <p:pic>
                  <p:nvPicPr>
                    <p:cNvPr id="3781" name="Picture 3780" descr="A picture containing tree, outdoor, star, outdoor object&#10;&#10;Description automatically generated">
                      <a:extLst>
                        <a:ext uri="{FF2B5EF4-FFF2-40B4-BE49-F238E27FC236}">
                          <a16:creationId xmlns:a16="http://schemas.microsoft.com/office/drawing/2014/main" id="{974A77E8-A089-D64E-B732-62C931347E57}"/>
                        </a:ext>
                      </a:extLst>
                    </p:cNvPr>
                    <p:cNvPicPr>
                      <a:picLocks noChangeAspect="1"/>
                    </p:cNvPicPr>
                    <p:nvPr/>
                  </p:nvPicPr>
                  <p:blipFill rotWithShape="1">
                    <a:blip r:embed="rId50">
                      <a:extLst>
                        <a:ext uri="{28A0092B-C50C-407E-A947-70E740481C1C}">
                          <a14:useLocalDpi xmlns:a14="http://schemas.microsoft.com/office/drawing/2010/main" val="0"/>
                        </a:ext>
                      </a:extLst>
                    </a:blip>
                    <a:srcRect l="6444" r="4873"/>
                    <a:stretch/>
                  </p:blipFill>
                  <p:spPr>
                    <a:xfrm>
                      <a:off x="609600" y="-16829"/>
                      <a:ext cx="2469601" cy="2470356"/>
                    </a:xfrm>
                    <a:prstGeom prst="rect">
                      <a:avLst/>
                    </a:prstGeom>
                  </p:spPr>
                </p:pic>
                <p:grpSp>
                  <p:nvGrpSpPr>
                    <p:cNvPr id="3782" name="Group 3781">
                      <a:extLst>
                        <a:ext uri="{FF2B5EF4-FFF2-40B4-BE49-F238E27FC236}">
                          <a16:creationId xmlns:a16="http://schemas.microsoft.com/office/drawing/2014/main" id="{311E4798-F75E-6F4D-AB51-9F886620D1AF}"/>
                        </a:ext>
                      </a:extLst>
                    </p:cNvPr>
                    <p:cNvGrpSpPr/>
                    <p:nvPr/>
                  </p:nvGrpSpPr>
                  <p:grpSpPr>
                    <a:xfrm>
                      <a:off x="1979146" y="1764612"/>
                      <a:ext cx="1290449" cy="633230"/>
                      <a:chOff x="6714495" y="1996194"/>
                      <a:chExt cx="1290449" cy="633230"/>
                    </a:xfrm>
                  </p:grpSpPr>
                  <p:cxnSp>
                    <p:nvCxnSpPr>
                      <p:cNvPr id="3783" name="Straight Connector 3782">
                        <a:extLst>
                          <a:ext uri="{FF2B5EF4-FFF2-40B4-BE49-F238E27FC236}">
                            <a16:creationId xmlns:a16="http://schemas.microsoft.com/office/drawing/2014/main" id="{81DFEBF6-5CEA-AF4B-BD38-BD7461B0DD11}"/>
                          </a:ext>
                        </a:extLst>
                      </p:cNvPr>
                      <p:cNvCxnSpPr>
                        <a:cxnSpLocks/>
                      </p:cNvCxnSpPr>
                      <p:nvPr/>
                    </p:nvCxnSpPr>
                    <p:spPr>
                      <a:xfrm>
                        <a:off x="7039267" y="2528790"/>
                        <a:ext cx="68886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784" name="TextBox 3783">
                        <a:extLst>
                          <a:ext uri="{FF2B5EF4-FFF2-40B4-BE49-F238E27FC236}">
                            <a16:creationId xmlns:a16="http://schemas.microsoft.com/office/drawing/2014/main" id="{6335A21F-54DD-3042-B467-2AA7DAF316E1}"/>
                          </a:ext>
                        </a:extLst>
                      </p:cNvPr>
                      <p:cNvSpPr txBox="1"/>
                      <p:nvPr/>
                    </p:nvSpPr>
                    <p:spPr>
                      <a:xfrm>
                        <a:off x="6714495" y="1996194"/>
                        <a:ext cx="1290449" cy="633230"/>
                      </a:xfrm>
                      <a:prstGeom prst="rect">
                        <a:avLst/>
                      </a:prstGeom>
                      <a:noFill/>
                    </p:spPr>
                    <p:txBody>
                      <a:bodyPr wrap="none" rtlCol="0">
                        <a:spAutoFit/>
                      </a:bodyPr>
                      <a:lstStyle/>
                      <a:p>
                        <a:r>
                          <a:rPr lang="en-US" sz="500" dirty="0">
                            <a:solidFill>
                              <a:schemeClr val="bg1"/>
                            </a:solidFill>
                            <a:latin typeface="Arial" panose="020B0604020202020204" pitchFamily="34" charset="0"/>
                            <a:cs typeface="Arial" panose="020B0604020202020204" pitchFamily="34" charset="0"/>
                          </a:rPr>
                          <a:t>10µm</a:t>
                        </a:r>
                      </a:p>
                    </p:txBody>
                  </p:sp>
                </p:grpSp>
              </p:grpSp>
              <p:grpSp>
                <p:nvGrpSpPr>
                  <p:cNvPr id="3770" name="Group 3769">
                    <a:extLst>
                      <a:ext uri="{FF2B5EF4-FFF2-40B4-BE49-F238E27FC236}">
                        <a16:creationId xmlns:a16="http://schemas.microsoft.com/office/drawing/2014/main" id="{E6999225-6B3C-854D-BAAE-769AE32DDE6D}"/>
                      </a:ext>
                    </a:extLst>
                  </p:cNvPr>
                  <p:cNvGrpSpPr/>
                  <p:nvPr/>
                </p:nvGrpSpPr>
                <p:grpSpPr>
                  <a:xfrm>
                    <a:off x="6705799" y="1246893"/>
                    <a:ext cx="2659336" cy="2470355"/>
                    <a:chOff x="3146261" y="-67320"/>
                    <a:chExt cx="2659336" cy="2470355"/>
                  </a:xfrm>
                </p:grpSpPr>
                <p:pic>
                  <p:nvPicPr>
                    <p:cNvPr id="3777" name="Picture 3776" descr="A picture containing light, way, dark, night&#10;&#10;Description automatically generated">
                      <a:extLst>
                        <a:ext uri="{FF2B5EF4-FFF2-40B4-BE49-F238E27FC236}">
                          <a16:creationId xmlns:a16="http://schemas.microsoft.com/office/drawing/2014/main" id="{6EA1C387-A75F-D14A-BE7D-12CA2D180004}"/>
                        </a:ext>
                      </a:extLst>
                    </p:cNvPr>
                    <p:cNvPicPr>
                      <a:picLocks noChangeAspect="1"/>
                    </p:cNvPicPr>
                    <p:nvPr/>
                  </p:nvPicPr>
                  <p:blipFill rotWithShape="1">
                    <a:blip r:embed="rId51">
                      <a:extLst>
                        <a:ext uri="{28A0092B-C50C-407E-A947-70E740481C1C}">
                          <a14:useLocalDpi xmlns:a14="http://schemas.microsoft.com/office/drawing/2010/main" val="0"/>
                        </a:ext>
                      </a:extLst>
                    </a:blip>
                    <a:srcRect l="6444" r="4873"/>
                    <a:stretch/>
                  </p:blipFill>
                  <p:spPr>
                    <a:xfrm>
                      <a:off x="3146261" y="-67320"/>
                      <a:ext cx="2469601" cy="2470355"/>
                    </a:xfrm>
                    <a:prstGeom prst="rect">
                      <a:avLst/>
                    </a:prstGeom>
                  </p:spPr>
                </p:pic>
                <p:grpSp>
                  <p:nvGrpSpPr>
                    <p:cNvPr id="3778" name="Group 3777">
                      <a:extLst>
                        <a:ext uri="{FF2B5EF4-FFF2-40B4-BE49-F238E27FC236}">
                          <a16:creationId xmlns:a16="http://schemas.microsoft.com/office/drawing/2014/main" id="{5D2A3C15-081D-CA4D-B46B-3B20F11CBC7E}"/>
                        </a:ext>
                      </a:extLst>
                    </p:cNvPr>
                    <p:cNvGrpSpPr/>
                    <p:nvPr/>
                  </p:nvGrpSpPr>
                  <p:grpSpPr>
                    <a:xfrm>
                      <a:off x="4515148" y="1707365"/>
                      <a:ext cx="1290449" cy="633235"/>
                      <a:chOff x="6711196" y="1934231"/>
                      <a:chExt cx="1290449" cy="633235"/>
                    </a:xfrm>
                  </p:grpSpPr>
                  <p:cxnSp>
                    <p:nvCxnSpPr>
                      <p:cNvPr id="3779" name="Straight Connector 3778">
                        <a:extLst>
                          <a:ext uri="{FF2B5EF4-FFF2-40B4-BE49-F238E27FC236}">
                            <a16:creationId xmlns:a16="http://schemas.microsoft.com/office/drawing/2014/main" id="{4CB7D9A5-6BDD-2349-9B9A-0768A2C66DE0}"/>
                          </a:ext>
                        </a:extLst>
                      </p:cNvPr>
                      <p:cNvCxnSpPr>
                        <a:cxnSpLocks/>
                      </p:cNvCxnSpPr>
                      <p:nvPr/>
                    </p:nvCxnSpPr>
                    <p:spPr>
                      <a:xfrm>
                        <a:off x="7039266" y="2482043"/>
                        <a:ext cx="68886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780" name="TextBox 3779">
                        <a:extLst>
                          <a:ext uri="{FF2B5EF4-FFF2-40B4-BE49-F238E27FC236}">
                            <a16:creationId xmlns:a16="http://schemas.microsoft.com/office/drawing/2014/main" id="{DB2E413C-D3C0-C648-90E2-4D434E9FB300}"/>
                          </a:ext>
                        </a:extLst>
                      </p:cNvPr>
                      <p:cNvSpPr txBox="1"/>
                      <p:nvPr/>
                    </p:nvSpPr>
                    <p:spPr>
                      <a:xfrm>
                        <a:off x="6711196" y="1934231"/>
                        <a:ext cx="1290449" cy="633235"/>
                      </a:xfrm>
                      <a:prstGeom prst="rect">
                        <a:avLst/>
                      </a:prstGeom>
                      <a:noFill/>
                    </p:spPr>
                    <p:txBody>
                      <a:bodyPr wrap="none" rtlCol="0">
                        <a:spAutoFit/>
                      </a:bodyPr>
                      <a:lstStyle/>
                      <a:p>
                        <a:r>
                          <a:rPr lang="en-US" sz="500" dirty="0">
                            <a:solidFill>
                              <a:schemeClr val="bg1"/>
                            </a:solidFill>
                            <a:latin typeface="Arial" panose="020B0604020202020204" pitchFamily="34" charset="0"/>
                            <a:cs typeface="Arial" panose="020B0604020202020204" pitchFamily="34" charset="0"/>
                          </a:rPr>
                          <a:t>10µm</a:t>
                        </a:r>
                      </a:p>
                    </p:txBody>
                  </p:sp>
                </p:grpSp>
              </p:grpSp>
              <p:grpSp>
                <p:nvGrpSpPr>
                  <p:cNvPr id="3771" name="Group 3770">
                    <a:extLst>
                      <a:ext uri="{FF2B5EF4-FFF2-40B4-BE49-F238E27FC236}">
                        <a16:creationId xmlns:a16="http://schemas.microsoft.com/office/drawing/2014/main" id="{FA11DE40-5DC4-F341-A9CD-EEF13B560097}"/>
                      </a:ext>
                    </a:extLst>
                  </p:cNvPr>
                  <p:cNvGrpSpPr/>
                  <p:nvPr/>
                </p:nvGrpSpPr>
                <p:grpSpPr>
                  <a:xfrm>
                    <a:off x="-963444" y="1231969"/>
                    <a:ext cx="5080729" cy="5076000"/>
                    <a:chOff x="398382" y="41985"/>
                    <a:chExt cx="5080729" cy="5076000"/>
                  </a:xfrm>
                </p:grpSpPr>
                <p:pic>
                  <p:nvPicPr>
                    <p:cNvPr id="3773" name="Picture 3772" descr="A picture containing close, several&#10;&#10;Description automatically generated">
                      <a:extLst>
                        <a:ext uri="{FF2B5EF4-FFF2-40B4-BE49-F238E27FC236}">
                          <a16:creationId xmlns:a16="http://schemas.microsoft.com/office/drawing/2014/main" id="{022D148A-3307-1E40-B31A-4904408C4E72}"/>
                        </a:ext>
                      </a:extLst>
                    </p:cNvPr>
                    <p:cNvPicPr>
                      <a:picLocks noChangeAspect="1"/>
                    </p:cNvPicPr>
                    <p:nvPr/>
                  </p:nvPicPr>
                  <p:blipFill rotWithShape="1">
                    <a:blip r:embed="rId52">
                      <a:extLst>
                        <a:ext uri="{28A0092B-C50C-407E-A947-70E740481C1C}">
                          <a14:useLocalDpi xmlns:a14="http://schemas.microsoft.com/office/drawing/2010/main" val="0"/>
                        </a:ext>
                      </a:extLst>
                    </a:blip>
                    <a:srcRect r="12808"/>
                    <a:stretch/>
                  </p:blipFill>
                  <p:spPr>
                    <a:xfrm>
                      <a:off x="398382" y="41985"/>
                      <a:ext cx="5080729" cy="5076000"/>
                    </a:xfrm>
                    <a:prstGeom prst="rect">
                      <a:avLst/>
                    </a:prstGeom>
                  </p:spPr>
                </p:pic>
                <p:grpSp>
                  <p:nvGrpSpPr>
                    <p:cNvPr id="3774" name="Group 3773">
                      <a:extLst>
                        <a:ext uri="{FF2B5EF4-FFF2-40B4-BE49-F238E27FC236}">
                          <a16:creationId xmlns:a16="http://schemas.microsoft.com/office/drawing/2014/main" id="{9F51A412-0A99-2E4C-A93B-64697CB63CF6}"/>
                        </a:ext>
                      </a:extLst>
                    </p:cNvPr>
                    <p:cNvGrpSpPr/>
                    <p:nvPr/>
                  </p:nvGrpSpPr>
                  <p:grpSpPr>
                    <a:xfrm>
                      <a:off x="3745908" y="4197218"/>
                      <a:ext cx="1665152" cy="748368"/>
                      <a:chOff x="6666401" y="3712404"/>
                      <a:chExt cx="1665152" cy="748368"/>
                    </a:xfrm>
                  </p:grpSpPr>
                  <p:cxnSp>
                    <p:nvCxnSpPr>
                      <p:cNvPr id="3775" name="Straight Connector 3774">
                        <a:extLst>
                          <a:ext uri="{FF2B5EF4-FFF2-40B4-BE49-F238E27FC236}">
                            <a16:creationId xmlns:a16="http://schemas.microsoft.com/office/drawing/2014/main" id="{EB36D56D-9253-DC4F-A98B-42050FA9CF4C}"/>
                          </a:ext>
                        </a:extLst>
                      </p:cNvPr>
                      <p:cNvCxnSpPr>
                        <a:cxnSpLocks/>
                      </p:cNvCxnSpPr>
                      <p:nvPr/>
                    </p:nvCxnSpPr>
                    <p:spPr>
                      <a:xfrm>
                        <a:off x="6666401" y="4402269"/>
                        <a:ext cx="1634159" cy="294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776" name="TextBox 3775">
                        <a:extLst>
                          <a:ext uri="{FF2B5EF4-FFF2-40B4-BE49-F238E27FC236}">
                            <a16:creationId xmlns:a16="http://schemas.microsoft.com/office/drawing/2014/main" id="{C67F6CCA-4591-EB4B-817F-869A91447CA2}"/>
                          </a:ext>
                        </a:extLst>
                      </p:cNvPr>
                      <p:cNvSpPr txBox="1"/>
                      <p:nvPr/>
                    </p:nvSpPr>
                    <p:spPr>
                      <a:xfrm>
                        <a:off x="6795242" y="3712404"/>
                        <a:ext cx="1536311" cy="748368"/>
                      </a:xfrm>
                      <a:prstGeom prst="rect">
                        <a:avLst/>
                      </a:prstGeom>
                      <a:noFill/>
                    </p:spPr>
                    <p:txBody>
                      <a:bodyPr wrap="none" rtlCol="0">
                        <a:spAutoFit/>
                      </a:bodyPr>
                      <a:lstStyle/>
                      <a:p>
                        <a:r>
                          <a:rPr lang="en-US" sz="700" dirty="0">
                            <a:solidFill>
                              <a:schemeClr val="bg1"/>
                            </a:solidFill>
                            <a:latin typeface="Arial" panose="020B0604020202020204" pitchFamily="34" charset="0"/>
                            <a:cs typeface="Arial" panose="020B0604020202020204" pitchFamily="34" charset="0"/>
                          </a:rPr>
                          <a:t>20µm</a:t>
                        </a:r>
                      </a:p>
                    </p:txBody>
                  </p:sp>
                </p:grpSp>
              </p:grpSp>
              <p:sp>
                <p:nvSpPr>
                  <p:cNvPr id="3772" name="Rectangle 3771">
                    <a:extLst>
                      <a:ext uri="{FF2B5EF4-FFF2-40B4-BE49-F238E27FC236}">
                        <a16:creationId xmlns:a16="http://schemas.microsoft.com/office/drawing/2014/main" id="{0E14DEFC-44CC-F546-A5CF-9A0D2D28C818}"/>
                      </a:ext>
                    </a:extLst>
                  </p:cNvPr>
                  <p:cNvSpPr/>
                  <p:nvPr/>
                </p:nvSpPr>
                <p:spPr>
                  <a:xfrm>
                    <a:off x="92273" y="2801647"/>
                    <a:ext cx="2705098" cy="2527301"/>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grpSp>
            <p:sp>
              <p:nvSpPr>
                <p:cNvPr id="3766" name="TextBox 3765">
                  <a:extLst>
                    <a:ext uri="{FF2B5EF4-FFF2-40B4-BE49-F238E27FC236}">
                      <a16:creationId xmlns:a16="http://schemas.microsoft.com/office/drawing/2014/main" id="{84AA31B5-98F7-A340-9BDF-416690EB5E84}"/>
                    </a:ext>
                  </a:extLst>
                </p:cNvPr>
                <p:cNvSpPr txBox="1"/>
                <p:nvPr/>
              </p:nvSpPr>
              <p:spPr>
                <a:xfrm>
                  <a:off x="7221031" y="2225262"/>
                  <a:ext cx="2721723" cy="183966"/>
                </a:xfrm>
                <a:prstGeom prst="rect">
                  <a:avLst/>
                </a:prstGeom>
                <a:solidFill>
                  <a:schemeClr val="tx1"/>
                </a:solidFill>
              </p:spPr>
              <p:txBody>
                <a:bodyPr wrap="square" lIns="0" tIns="0" rIns="0" bIns="0" rtlCol="0">
                  <a:spAutoFit/>
                </a:bodyPr>
                <a:lstStyle/>
                <a:p>
                  <a:pPr algn="ctr"/>
                  <a:r>
                    <a:rPr lang="en-AU" sz="1400" dirty="0">
                      <a:solidFill>
                        <a:schemeClr val="bg1">
                          <a:lumMod val="75000"/>
                        </a:schemeClr>
                      </a:solidFill>
                      <a:latin typeface="Arial" panose="020B0604020202020204" pitchFamily="34" charset="0"/>
                      <a:cs typeface="Arial" panose="020B0604020202020204" pitchFamily="34" charset="0"/>
                    </a:rPr>
                    <a:t>DAPI</a:t>
                  </a:r>
                  <a:r>
                    <a:rPr lang="en-AU" sz="1400" dirty="0">
                      <a:solidFill>
                        <a:schemeClr val="bg1">
                          <a:lumMod val="50000"/>
                        </a:schemeClr>
                      </a:solidFill>
                      <a:latin typeface="Arial" panose="020B0604020202020204" pitchFamily="34" charset="0"/>
                      <a:cs typeface="Arial" panose="020B0604020202020204" pitchFamily="34" charset="0"/>
                    </a:rPr>
                    <a:t> </a:t>
                  </a:r>
                  <a:r>
                    <a:rPr lang="en-AU" sz="1400" dirty="0">
                      <a:solidFill>
                        <a:srgbClr val="FF0000"/>
                      </a:solidFill>
                      <a:latin typeface="Arial" panose="020B0604020202020204" pitchFamily="34" charset="0"/>
                      <a:cs typeface="Arial" panose="020B0604020202020204" pitchFamily="34" charset="0"/>
                    </a:rPr>
                    <a:t>HIV </a:t>
                  </a:r>
                  <a:r>
                    <a:rPr lang="en-AU" sz="1400" dirty="0">
                      <a:solidFill>
                        <a:srgbClr val="0070C0"/>
                      </a:solidFill>
                      <a:latin typeface="Arial" panose="020B0604020202020204" pitchFamily="34" charset="0"/>
                      <a:cs typeface="Arial" panose="020B0604020202020204" pitchFamily="34" charset="0"/>
                    </a:rPr>
                    <a:t>CD11c </a:t>
                  </a:r>
                  <a:r>
                    <a:rPr lang="en-AU" sz="1400" dirty="0">
                      <a:solidFill>
                        <a:srgbClr val="92D050"/>
                      </a:solidFill>
                      <a:latin typeface="Arial" panose="020B0604020202020204" pitchFamily="34" charset="0"/>
                      <a:cs typeface="Arial" panose="020B0604020202020204" pitchFamily="34" charset="0"/>
                    </a:rPr>
                    <a:t>Langerin</a:t>
                  </a:r>
                  <a:r>
                    <a:rPr lang="en-AU" sz="1400" dirty="0">
                      <a:solidFill>
                        <a:srgbClr val="00B050"/>
                      </a:solidFill>
                      <a:latin typeface="Arial" panose="020B0604020202020204" pitchFamily="34" charset="0"/>
                      <a:cs typeface="Arial" panose="020B0604020202020204" pitchFamily="34" charset="0"/>
                    </a:rPr>
                    <a:t> </a:t>
                  </a:r>
                  <a:r>
                    <a:rPr lang="en-AU" sz="1400" dirty="0">
                      <a:solidFill>
                        <a:srgbClr val="FFFF00"/>
                      </a:solidFill>
                      <a:latin typeface="Arial" panose="020B0604020202020204" pitchFamily="34" charset="0"/>
                      <a:cs typeface="Arial" panose="020B0604020202020204" pitchFamily="34" charset="0"/>
                    </a:rPr>
                    <a:t>CD14</a:t>
                  </a:r>
                  <a:r>
                    <a:rPr lang="en-AU" sz="1400" dirty="0">
                      <a:solidFill>
                        <a:srgbClr val="FF0000"/>
                      </a:solidFill>
                      <a:latin typeface="Arial" panose="020B0604020202020204" pitchFamily="34" charset="0"/>
                      <a:cs typeface="Arial" panose="020B0604020202020204" pitchFamily="34" charset="0"/>
                    </a:rPr>
                    <a:t> </a:t>
                  </a:r>
                </a:p>
              </p:txBody>
            </p:sp>
          </p:grpSp>
          <p:grpSp>
            <p:nvGrpSpPr>
              <p:cNvPr id="3734" name="Group 3733">
                <a:extLst>
                  <a:ext uri="{FF2B5EF4-FFF2-40B4-BE49-F238E27FC236}">
                    <a16:creationId xmlns:a16="http://schemas.microsoft.com/office/drawing/2014/main" id="{53505723-C98C-F24E-BE03-6BA9DBF6EF9D}"/>
                  </a:ext>
                </a:extLst>
              </p:cNvPr>
              <p:cNvGrpSpPr/>
              <p:nvPr/>
            </p:nvGrpSpPr>
            <p:grpSpPr>
              <a:xfrm>
                <a:off x="19393870" y="16991246"/>
                <a:ext cx="2825059" cy="1572019"/>
                <a:chOff x="7202875" y="440578"/>
                <a:chExt cx="2825059" cy="1572019"/>
              </a:xfrm>
            </p:grpSpPr>
            <p:sp>
              <p:nvSpPr>
                <p:cNvPr id="3738" name="TextBox 3737">
                  <a:extLst>
                    <a:ext uri="{FF2B5EF4-FFF2-40B4-BE49-F238E27FC236}">
                      <a16:creationId xmlns:a16="http://schemas.microsoft.com/office/drawing/2014/main" id="{8D32CBBD-A6E3-5E4A-802F-F77258421F37}"/>
                    </a:ext>
                  </a:extLst>
                </p:cNvPr>
                <p:cNvSpPr txBox="1"/>
                <p:nvPr/>
              </p:nvSpPr>
              <p:spPr>
                <a:xfrm>
                  <a:off x="7202875" y="440578"/>
                  <a:ext cx="2763076" cy="186961"/>
                </a:xfrm>
                <a:prstGeom prst="rect">
                  <a:avLst/>
                </a:prstGeom>
                <a:solidFill>
                  <a:schemeClr val="tx1"/>
                </a:solidFill>
              </p:spPr>
              <p:txBody>
                <a:bodyPr wrap="square" lIns="0" tIns="0" rIns="0" bIns="0" rtlCol="0">
                  <a:spAutoFit/>
                </a:bodyPr>
                <a:lstStyle/>
                <a:p>
                  <a:pPr algn="ctr"/>
                  <a:r>
                    <a:rPr lang="en-AU" sz="1400" dirty="0">
                      <a:solidFill>
                        <a:schemeClr val="bg1">
                          <a:lumMod val="75000"/>
                        </a:schemeClr>
                      </a:solidFill>
                      <a:latin typeface="Arial" panose="020B0604020202020204" pitchFamily="34" charset="0"/>
                      <a:cs typeface="Arial" panose="020B0604020202020204" pitchFamily="34" charset="0"/>
                    </a:rPr>
                    <a:t>DAPI</a:t>
                  </a:r>
                  <a:r>
                    <a:rPr lang="en-AU" sz="1400" dirty="0">
                      <a:solidFill>
                        <a:schemeClr val="bg1">
                          <a:lumMod val="50000"/>
                        </a:schemeClr>
                      </a:solidFill>
                      <a:latin typeface="Arial" panose="020B0604020202020204" pitchFamily="34" charset="0"/>
                      <a:cs typeface="Arial" panose="020B0604020202020204" pitchFamily="34" charset="0"/>
                    </a:rPr>
                    <a:t> </a:t>
                  </a:r>
                  <a:r>
                    <a:rPr lang="en-AU" sz="1400" dirty="0">
                      <a:solidFill>
                        <a:srgbClr val="FF0000"/>
                      </a:solidFill>
                      <a:latin typeface="Arial" panose="020B0604020202020204" pitchFamily="34" charset="0"/>
                      <a:cs typeface="Arial" panose="020B0604020202020204" pitchFamily="34" charset="0"/>
                    </a:rPr>
                    <a:t>HIV </a:t>
                  </a:r>
                  <a:r>
                    <a:rPr lang="en-AU" sz="1400" dirty="0">
                      <a:solidFill>
                        <a:srgbClr val="0070C0"/>
                      </a:solidFill>
                      <a:latin typeface="Arial" panose="020B0604020202020204" pitchFamily="34" charset="0"/>
                      <a:cs typeface="Arial" panose="020B0604020202020204" pitchFamily="34" charset="0"/>
                    </a:rPr>
                    <a:t>CD11c </a:t>
                  </a:r>
                  <a:r>
                    <a:rPr lang="en-AU" sz="1400" dirty="0">
                      <a:solidFill>
                        <a:srgbClr val="92D050"/>
                      </a:solidFill>
                      <a:latin typeface="Arial" panose="020B0604020202020204" pitchFamily="34" charset="0"/>
                      <a:cs typeface="Arial" panose="020B0604020202020204" pitchFamily="34" charset="0"/>
                    </a:rPr>
                    <a:t>Langerin</a:t>
                  </a:r>
                  <a:r>
                    <a:rPr lang="en-AU" sz="1400" dirty="0">
                      <a:solidFill>
                        <a:srgbClr val="00B050"/>
                      </a:solidFill>
                      <a:latin typeface="Arial" panose="020B0604020202020204" pitchFamily="34" charset="0"/>
                      <a:cs typeface="Arial" panose="020B0604020202020204" pitchFamily="34" charset="0"/>
                    </a:rPr>
                    <a:t> </a:t>
                  </a:r>
                  <a:r>
                    <a:rPr lang="en-AU" sz="1400" dirty="0">
                      <a:solidFill>
                        <a:srgbClr val="FFFF00"/>
                      </a:solidFill>
                      <a:latin typeface="Arial" panose="020B0604020202020204" pitchFamily="34" charset="0"/>
                      <a:cs typeface="Arial" panose="020B0604020202020204" pitchFamily="34" charset="0"/>
                    </a:rPr>
                    <a:t>CD14</a:t>
                  </a:r>
                  <a:r>
                    <a:rPr lang="en-AU" sz="1400" dirty="0">
                      <a:solidFill>
                        <a:srgbClr val="FF0000"/>
                      </a:solidFill>
                      <a:latin typeface="Arial" panose="020B0604020202020204" pitchFamily="34" charset="0"/>
                      <a:cs typeface="Arial" panose="020B0604020202020204" pitchFamily="34" charset="0"/>
                    </a:rPr>
                    <a:t> </a:t>
                  </a:r>
                </a:p>
              </p:txBody>
            </p:sp>
            <p:grpSp>
              <p:nvGrpSpPr>
                <p:cNvPr id="3739" name="Group 3738">
                  <a:extLst>
                    <a:ext uri="{FF2B5EF4-FFF2-40B4-BE49-F238E27FC236}">
                      <a16:creationId xmlns:a16="http://schemas.microsoft.com/office/drawing/2014/main" id="{1A6780C3-7607-634F-8AC8-E8B064D38797}"/>
                    </a:ext>
                  </a:extLst>
                </p:cNvPr>
                <p:cNvGrpSpPr>
                  <a:grpSpLocks noChangeAspect="1"/>
                </p:cNvGrpSpPr>
                <p:nvPr/>
              </p:nvGrpSpPr>
              <p:grpSpPr>
                <a:xfrm>
                  <a:off x="7210664" y="640997"/>
                  <a:ext cx="2817270" cy="1371600"/>
                  <a:chOff x="7804" y="896905"/>
                  <a:chExt cx="10401861" cy="5064189"/>
                </a:xfrm>
              </p:grpSpPr>
              <p:grpSp>
                <p:nvGrpSpPr>
                  <p:cNvPr id="3741" name="Group 3740">
                    <a:extLst>
                      <a:ext uri="{FF2B5EF4-FFF2-40B4-BE49-F238E27FC236}">
                        <a16:creationId xmlns:a16="http://schemas.microsoft.com/office/drawing/2014/main" id="{97C77062-E5C7-F940-BB0B-69FA9C61294F}"/>
                      </a:ext>
                    </a:extLst>
                  </p:cNvPr>
                  <p:cNvGrpSpPr/>
                  <p:nvPr/>
                </p:nvGrpSpPr>
                <p:grpSpPr>
                  <a:xfrm>
                    <a:off x="7804" y="896905"/>
                    <a:ext cx="5145923" cy="5064189"/>
                    <a:chOff x="876836" y="3993973"/>
                    <a:chExt cx="5145923" cy="5064189"/>
                  </a:xfrm>
                </p:grpSpPr>
                <p:pic>
                  <p:nvPicPr>
                    <p:cNvPr id="3762" name="Picture 3761" descr="A picture containing text, barnacle, several&#10;&#10;Description automatically generated">
                      <a:extLst>
                        <a:ext uri="{FF2B5EF4-FFF2-40B4-BE49-F238E27FC236}">
                          <a16:creationId xmlns:a16="http://schemas.microsoft.com/office/drawing/2014/main" id="{33CE6A3D-D305-A94F-8D5E-8515FD136C04}"/>
                        </a:ext>
                      </a:extLst>
                    </p:cNvPr>
                    <p:cNvPicPr>
                      <a:picLocks noChangeAspect="1"/>
                    </p:cNvPicPr>
                    <p:nvPr/>
                  </p:nvPicPr>
                  <p:blipFill rotWithShape="1">
                    <a:blip r:embed="rId53">
                      <a:extLst>
                        <a:ext uri="{28A0092B-C50C-407E-A947-70E740481C1C}">
                          <a14:useLocalDpi xmlns:a14="http://schemas.microsoft.com/office/drawing/2010/main" val="0"/>
                        </a:ext>
                      </a:extLst>
                    </a:blip>
                    <a:srcRect l="-79" t="235" r="1893" b="9649"/>
                    <a:stretch/>
                  </p:blipFill>
                  <p:spPr>
                    <a:xfrm>
                      <a:off x="876836" y="3993973"/>
                      <a:ext cx="5070352" cy="5064189"/>
                    </a:xfrm>
                    <a:prstGeom prst="rect">
                      <a:avLst/>
                    </a:prstGeom>
                  </p:spPr>
                </p:pic>
                <p:cxnSp>
                  <p:nvCxnSpPr>
                    <p:cNvPr id="3763" name="Straight Connector 3762">
                      <a:extLst>
                        <a:ext uri="{FF2B5EF4-FFF2-40B4-BE49-F238E27FC236}">
                          <a16:creationId xmlns:a16="http://schemas.microsoft.com/office/drawing/2014/main" id="{DACC580F-D48A-8A48-B431-A886002CE010}"/>
                        </a:ext>
                      </a:extLst>
                    </p:cNvPr>
                    <p:cNvCxnSpPr/>
                    <p:nvPr/>
                  </p:nvCxnSpPr>
                  <p:spPr>
                    <a:xfrm>
                      <a:off x="4627946" y="8893311"/>
                      <a:ext cx="1173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764" name="TextBox 3763">
                      <a:extLst>
                        <a:ext uri="{FF2B5EF4-FFF2-40B4-BE49-F238E27FC236}">
                          <a16:creationId xmlns:a16="http://schemas.microsoft.com/office/drawing/2014/main" id="{56CABF74-6B14-9141-85E8-BB93A3361C84}"/>
                        </a:ext>
                      </a:extLst>
                    </p:cNvPr>
                    <p:cNvSpPr txBox="1"/>
                    <p:nvPr/>
                  </p:nvSpPr>
                  <p:spPr>
                    <a:xfrm>
                      <a:off x="4506419" y="8236974"/>
                      <a:ext cx="1516340" cy="738638"/>
                    </a:xfrm>
                    <a:prstGeom prst="rect">
                      <a:avLst/>
                    </a:prstGeom>
                    <a:noFill/>
                  </p:spPr>
                  <p:txBody>
                    <a:bodyPr wrap="none" rtlCol="0">
                      <a:spAutoFit/>
                    </a:bodyPr>
                    <a:lstStyle/>
                    <a:p>
                      <a:r>
                        <a:rPr lang="en-US" sz="700" dirty="0">
                          <a:solidFill>
                            <a:schemeClr val="bg1"/>
                          </a:solidFill>
                          <a:latin typeface="Arial" panose="020B0604020202020204" pitchFamily="34" charset="0"/>
                          <a:cs typeface="Arial" panose="020B0604020202020204" pitchFamily="34" charset="0"/>
                        </a:rPr>
                        <a:t>20µm</a:t>
                      </a:r>
                    </a:p>
                  </p:txBody>
                </p:sp>
              </p:grpSp>
              <p:grpSp>
                <p:nvGrpSpPr>
                  <p:cNvPr id="3742" name="Group 3741">
                    <a:extLst>
                      <a:ext uri="{FF2B5EF4-FFF2-40B4-BE49-F238E27FC236}">
                        <a16:creationId xmlns:a16="http://schemas.microsoft.com/office/drawing/2014/main" id="{CB4531AA-ED17-AB44-8935-58B718389542}"/>
                      </a:ext>
                    </a:extLst>
                  </p:cNvPr>
                  <p:cNvGrpSpPr/>
                  <p:nvPr/>
                </p:nvGrpSpPr>
                <p:grpSpPr>
                  <a:xfrm>
                    <a:off x="7706222" y="902587"/>
                    <a:ext cx="2687897" cy="2477529"/>
                    <a:chOff x="8998226" y="277260"/>
                    <a:chExt cx="2687897" cy="2477529"/>
                  </a:xfrm>
                </p:grpSpPr>
                <p:pic>
                  <p:nvPicPr>
                    <p:cNvPr id="3758" name="Picture 3757" descr="A picture containing night sky&#10;&#10;Description automatically generated">
                      <a:extLst>
                        <a:ext uri="{FF2B5EF4-FFF2-40B4-BE49-F238E27FC236}">
                          <a16:creationId xmlns:a16="http://schemas.microsoft.com/office/drawing/2014/main" id="{CAE66554-ADEE-D245-BAD6-D8F1886ABD5E}"/>
                        </a:ext>
                      </a:extLst>
                    </p:cNvPr>
                    <p:cNvPicPr>
                      <a:picLocks noChangeAspect="1"/>
                    </p:cNvPicPr>
                    <p:nvPr/>
                  </p:nvPicPr>
                  <p:blipFill rotWithShape="1">
                    <a:blip r:embed="rId54">
                      <a:extLst>
                        <a:ext uri="{28A0092B-C50C-407E-A947-70E740481C1C}">
                          <a14:useLocalDpi xmlns:a14="http://schemas.microsoft.com/office/drawing/2010/main" val="0"/>
                        </a:ext>
                      </a:extLst>
                    </a:blip>
                    <a:srcRect b="6883"/>
                    <a:stretch/>
                  </p:blipFill>
                  <p:spPr>
                    <a:xfrm>
                      <a:off x="8998226" y="277260"/>
                      <a:ext cx="2474589" cy="2477529"/>
                    </a:xfrm>
                    <a:prstGeom prst="rect">
                      <a:avLst/>
                    </a:prstGeom>
                  </p:spPr>
                </p:pic>
                <p:grpSp>
                  <p:nvGrpSpPr>
                    <p:cNvPr id="3759" name="Group 3758">
                      <a:extLst>
                        <a:ext uri="{FF2B5EF4-FFF2-40B4-BE49-F238E27FC236}">
                          <a16:creationId xmlns:a16="http://schemas.microsoft.com/office/drawing/2014/main" id="{DD4F0922-9612-764E-A6B7-B9088D48A91D}"/>
                        </a:ext>
                      </a:extLst>
                    </p:cNvPr>
                    <p:cNvGrpSpPr/>
                    <p:nvPr/>
                  </p:nvGrpSpPr>
                  <p:grpSpPr>
                    <a:xfrm>
                      <a:off x="10412449" y="2069727"/>
                      <a:ext cx="1273674" cy="625003"/>
                      <a:chOff x="10412449" y="2069727"/>
                      <a:chExt cx="1273674" cy="625003"/>
                    </a:xfrm>
                  </p:grpSpPr>
                  <p:cxnSp>
                    <p:nvCxnSpPr>
                      <p:cNvPr id="3760" name="Straight Connector 3759">
                        <a:extLst>
                          <a:ext uri="{FF2B5EF4-FFF2-40B4-BE49-F238E27FC236}">
                            <a16:creationId xmlns:a16="http://schemas.microsoft.com/office/drawing/2014/main" id="{D79B47F6-E4C7-B345-845C-2E9B5D8B6C8E}"/>
                          </a:ext>
                        </a:extLst>
                      </p:cNvPr>
                      <p:cNvCxnSpPr>
                        <a:cxnSpLocks/>
                      </p:cNvCxnSpPr>
                      <p:nvPr/>
                    </p:nvCxnSpPr>
                    <p:spPr>
                      <a:xfrm>
                        <a:off x="10788083" y="2618445"/>
                        <a:ext cx="57240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761" name="TextBox 3760">
                        <a:extLst>
                          <a:ext uri="{FF2B5EF4-FFF2-40B4-BE49-F238E27FC236}">
                            <a16:creationId xmlns:a16="http://schemas.microsoft.com/office/drawing/2014/main" id="{3EB14EF6-57CF-6E4F-9082-4F74C6A831DA}"/>
                          </a:ext>
                        </a:extLst>
                      </p:cNvPr>
                      <p:cNvSpPr txBox="1"/>
                      <p:nvPr/>
                    </p:nvSpPr>
                    <p:spPr>
                      <a:xfrm>
                        <a:off x="10412449" y="2069727"/>
                        <a:ext cx="1273674" cy="625003"/>
                      </a:xfrm>
                      <a:prstGeom prst="rect">
                        <a:avLst/>
                      </a:prstGeom>
                      <a:noFill/>
                    </p:spPr>
                    <p:txBody>
                      <a:bodyPr wrap="none" rtlCol="0">
                        <a:spAutoFit/>
                      </a:bodyPr>
                      <a:lstStyle/>
                      <a:p>
                        <a:r>
                          <a:rPr lang="en-US" sz="500" dirty="0">
                            <a:solidFill>
                              <a:schemeClr val="bg1"/>
                            </a:solidFill>
                            <a:latin typeface="Arial" panose="020B0604020202020204" pitchFamily="34" charset="0"/>
                            <a:cs typeface="Arial" panose="020B0604020202020204" pitchFamily="34" charset="0"/>
                          </a:rPr>
                          <a:t>10µm</a:t>
                        </a:r>
                      </a:p>
                    </p:txBody>
                  </p:sp>
                </p:grpSp>
              </p:grpSp>
              <p:grpSp>
                <p:nvGrpSpPr>
                  <p:cNvPr id="3743" name="Group 3742">
                    <a:extLst>
                      <a:ext uri="{FF2B5EF4-FFF2-40B4-BE49-F238E27FC236}">
                        <a16:creationId xmlns:a16="http://schemas.microsoft.com/office/drawing/2014/main" id="{87E03CE2-BBED-0D4A-9D78-D1D8C053C8C4}"/>
                      </a:ext>
                    </a:extLst>
                  </p:cNvPr>
                  <p:cNvGrpSpPr/>
                  <p:nvPr/>
                </p:nvGrpSpPr>
                <p:grpSpPr>
                  <a:xfrm>
                    <a:off x="5141419" y="3489353"/>
                    <a:ext cx="2678639" cy="2471741"/>
                    <a:chOff x="5725228" y="337719"/>
                    <a:chExt cx="2678639" cy="2471741"/>
                  </a:xfrm>
                </p:grpSpPr>
                <p:pic>
                  <p:nvPicPr>
                    <p:cNvPr id="3754" name="Picture 3753">
                      <a:extLst>
                        <a:ext uri="{FF2B5EF4-FFF2-40B4-BE49-F238E27FC236}">
                          <a16:creationId xmlns:a16="http://schemas.microsoft.com/office/drawing/2014/main" id="{6371B273-E479-5C42-A58C-0B2D0AC44C05}"/>
                        </a:ext>
                      </a:extLst>
                    </p:cNvPr>
                    <p:cNvPicPr>
                      <a:picLocks noChangeAspect="1"/>
                    </p:cNvPicPr>
                    <p:nvPr/>
                  </p:nvPicPr>
                  <p:blipFill rotWithShape="1">
                    <a:blip r:embed="rId55">
                      <a:extLst>
                        <a:ext uri="{28A0092B-C50C-407E-A947-70E740481C1C}">
                          <a14:useLocalDpi xmlns:a14="http://schemas.microsoft.com/office/drawing/2010/main" val="0"/>
                        </a:ext>
                      </a:extLst>
                    </a:blip>
                    <a:srcRect b="6897"/>
                    <a:stretch/>
                  </p:blipFill>
                  <p:spPr>
                    <a:xfrm>
                      <a:off x="5725228" y="337719"/>
                      <a:ext cx="2469205" cy="2471741"/>
                    </a:xfrm>
                    <a:prstGeom prst="rect">
                      <a:avLst/>
                    </a:prstGeom>
                  </p:spPr>
                </p:pic>
                <p:grpSp>
                  <p:nvGrpSpPr>
                    <p:cNvPr id="3755" name="Group 3754">
                      <a:extLst>
                        <a:ext uri="{FF2B5EF4-FFF2-40B4-BE49-F238E27FC236}">
                          <a16:creationId xmlns:a16="http://schemas.microsoft.com/office/drawing/2014/main" id="{8ECC45A9-9D1D-6A44-8F0F-0F42CF798302}"/>
                        </a:ext>
                      </a:extLst>
                    </p:cNvPr>
                    <p:cNvGrpSpPr/>
                    <p:nvPr/>
                  </p:nvGrpSpPr>
                  <p:grpSpPr>
                    <a:xfrm>
                      <a:off x="7130189" y="2114258"/>
                      <a:ext cx="1273678" cy="624998"/>
                      <a:chOff x="10403186" y="2114258"/>
                      <a:chExt cx="1273678" cy="624998"/>
                    </a:xfrm>
                  </p:grpSpPr>
                  <p:cxnSp>
                    <p:nvCxnSpPr>
                      <p:cNvPr id="3756" name="Straight Connector 3755">
                        <a:extLst>
                          <a:ext uri="{FF2B5EF4-FFF2-40B4-BE49-F238E27FC236}">
                            <a16:creationId xmlns:a16="http://schemas.microsoft.com/office/drawing/2014/main" id="{C1E09D48-AB6F-3746-A9CB-162CA711ADDC}"/>
                          </a:ext>
                        </a:extLst>
                      </p:cNvPr>
                      <p:cNvCxnSpPr>
                        <a:cxnSpLocks/>
                      </p:cNvCxnSpPr>
                      <p:nvPr/>
                    </p:nvCxnSpPr>
                    <p:spPr>
                      <a:xfrm>
                        <a:off x="10788082" y="2641890"/>
                        <a:ext cx="5724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757" name="TextBox 3756">
                        <a:extLst>
                          <a:ext uri="{FF2B5EF4-FFF2-40B4-BE49-F238E27FC236}">
                            <a16:creationId xmlns:a16="http://schemas.microsoft.com/office/drawing/2014/main" id="{C6B351ED-E23E-4C42-9F43-A0A7A0F7AF08}"/>
                          </a:ext>
                        </a:extLst>
                      </p:cNvPr>
                      <p:cNvSpPr txBox="1"/>
                      <p:nvPr/>
                    </p:nvSpPr>
                    <p:spPr>
                      <a:xfrm>
                        <a:off x="10403186" y="2114258"/>
                        <a:ext cx="1273678" cy="624998"/>
                      </a:xfrm>
                      <a:prstGeom prst="rect">
                        <a:avLst/>
                      </a:prstGeom>
                      <a:noFill/>
                    </p:spPr>
                    <p:txBody>
                      <a:bodyPr wrap="none" rtlCol="0">
                        <a:spAutoFit/>
                      </a:bodyPr>
                      <a:lstStyle/>
                      <a:p>
                        <a:r>
                          <a:rPr lang="en-US" sz="500" dirty="0">
                            <a:solidFill>
                              <a:schemeClr val="bg1"/>
                            </a:solidFill>
                            <a:latin typeface="Arial" panose="020B0604020202020204" pitchFamily="34" charset="0"/>
                            <a:cs typeface="Arial" panose="020B0604020202020204" pitchFamily="34" charset="0"/>
                          </a:rPr>
                          <a:t>10µm</a:t>
                        </a:r>
                      </a:p>
                    </p:txBody>
                  </p:sp>
                </p:grpSp>
              </p:grpSp>
              <p:grpSp>
                <p:nvGrpSpPr>
                  <p:cNvPr id="3744" name="Group 3743">
                    <a:extLst>
                      <a:ext uri="{FF2B5EF4-FFF2-40B4-BE49-F238E27FC236}">
                        <a16:creationId xmlns:a16="http://schemas.microsoft.com/office/drawing/2014/main" id="{EE493846-5B8B-A040-9FB9-978150E2860E}"/>
                      </a:ext>
                    </a:extLst>
                  </p:cNvPr>
                  <p:cNvGrpSpPr/>
                  <p:nvPr/>
                </p:nvGrpSpPr>
                <p:grpSpPr>
                  <a:xfrm>
                    <a:off x="7706222" y="3483564"/>
                    <a:ext cx="2703443" cy="2477530"/>
                    <a:chOff x="3153560" y="331930"/>
                    <a:chExt cx="2703443" cy="2477530"/>
                  </a:xfrm>
                </p:grpSpPr>
                <p:pic>
                  <p:nvPicPr>
                    <p:cNvPr id="3750" name="Picture 3749" descr="A picture containing tree, outdoor, star, outdoor object&#10;&#10;Description automatically generated">
                      <a:extLst>
                        <a:ext uri="{FF2B5EF4-FFF2-40B4-BE49-F238E27FC236}">
                          <a16:creationId xmlns:a16="http://schemas.microsoft.com/office/drawing/2014/main" id="{707F2A8C-EAED-8640-B82C-3DAB25CBDD70}"/>
                        </a:ext>
                      </a:extLst>
                    </p:cNvPr>
                    <p:cNvPicPr>
                      <a:picLocks noChangeAspect="1"/>
                    </p:cNvPicPr>
                    <p:nvPr/>
                  </p:nvPicPr>
                  <p:blipFill rotWithShape="1">
                    <a:blip r:embed="rId56">
                      <a:extLst>
                        <a:ext uri="{28A0092B-C50C-407E-A947-70E740481C1C}">
                          <a14:useLocalDpi xmlns:a14="http://schemas.microsoft.com/office/drawing/2010/main" val="0"/>
                        </a:ext>
                      </a:extLst>
                    </a:blip>
                    <a:srcRect b="6883"/>
                    <a:stretch/>
                  </p:blipFill>
                  <p:spPr>
                    <a:xfrm>
                      <a:off x="3153560" y="331930"/>
                      <a:ext cx="2474590" cy="2477530"/>
                    </a:xfrm>
                    <a:prstGeom prst="rect">
                      <a:avLst/>
                    </a:prstGeom>
                  </p:spPr>
                </p:pic>
                <p:grpSp>
                  <p:nvGrpSpPr>
                    <p:cNvPr id="3751" name="Group 3750">
                      <a:extLst>
                        <a:ext uri="{FF2B5EF4-FFF2-40B4-BE49-F238E27FC236}">
                          <a16:creationId xmlns:a16="http://schemas.microsoft.com/office/drawing/2014/main" id="{2C661044-575D-C14F-9CD2-55D2744EE9C3}"/>
                        </a:ext>
                      </a:extLst>
                    </p:cNvPr>
                    <p:cNvGrpSpPr/>
                    <p:nvPr/>
                  </p:nvGrpSpPr>
                  <p:grpSpPr>
                    <a:xfrm>
                      <a:off x="4583325" y="2122729"/>
                      <a:ext cx="1273678" cy="624999"/>
                      <a:chOff x="10428514" y="2122729"/>
                      <a:chExt cx="1273678" cy="624999"/>
                    </a:xfrm>
                  </p:grpSpPr>
                  <p:cxnSp>
                    <p:nvCxnSpPr>
                      <p:cNvPr id="3752" name="Straight Connector 3751">
                        <a:extLst>
                          <a:ext uri="{FF2B5EF4-FFF2-40B4-BE49-F238E27FC236}">
                            <a16:creationId xmlns:a16="http://schemas.microsoft.com/office/drawing/2014/main" id="{AC540117-89FE-8F4E-8A44-354E16601D2E}"/>
                          </a:ext>
                        </a:extLst>
                      </p:cNvPr>
                      <p:cNvCxnSpPr>
                        <a:cxnSpLocks/>
                      </p:cNvCxnSpPr>
                      <p:nvPr/>
                    </p:nvCxnSpPr>
                    <p:spPr>
                      <a:xfrm>
                        <a:off x="10788082" y="2641890"/>
                        <a:ext cx="5724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753" name="TextBox 3752">
                        <a:extLst>
                          <a:ext uri="{FF2B5EF4-FFF2-40B4-BE49-F238E27FC236}">
                            <a16:creationId xmlns:a16="http://schemas.microsoft.com/office/drawing/2014/main" id="{338F675F-0E21-3040-84A6-02F441882C2A}"/>
                          </a:ext>
                        </a:extLst>
                      </p:cNvPr>
                      <p:cNvSpPr txBox="1"/>
                      <p:nvPr/>
                    </p:nvSpPr>
                    <p:spPr>
                      <a:xfrm>
                        <a:off x="10428514" y="2122729"/>
                        <a:ext cx="1273678" cy="624999"/>
                      </a:xfrm>
                      <a:prstGeom prst="rect">
                        <a:avLst/>
                      </a:prstGeom>
                      <a:noFill/>
                    </p:spPr>
                    <p:txBody>
                      <a:bodyPr wrap="none" rtlCol="0">
                        <a:spAutoFit/>
                      </a:bodyPr>
                      <a:lstStyle/>
                      <a:p>
                        <a:r>
                          <a:rPr lang="en-US" sz="500" dirty="0">
                            <a:solidFill>
                              <a:schemeClr val="bg1"/>
                            </a:solidFill>
                            <a:latin typeface="Arial" panose="020B0604020202020204" pitchFamily="34" charset="0"/>
                            <a:cs typeface="Arial" panose="020B0604020202020204" pitchFamily="34" charset="0"/>
                          </a:rPr>
                          <a:t>10µm</a:t>
                        </a:r>
                      </a:p>
                    </p:txBody>
                  </p:sp>
                </p:grpSp>
              </p:grpSp>
              <p:grpSp>
                <p:nvGrpSpPr>
                  <p:cNvPr id="3745" name="Group 3744">
                    <a:extLst>
                      <a:ext uri="{FF2B5EF4-FFF2-40B4-BE49-F238E27FC236}">
                        <a16:creationId xmlns:a16="http://schemas.microsoft.com/office/drawing/2014/main" id="{6AE2CF27-4F58-7741-AFE6-FD53E99EB8EA}"/>
                      </a:ext>
                    </a:extLst>
                  </p:cNvPr>
                  <p:cNvGrpSpPr/>
                  <p:nvPr/>
                </p:nvGrpSpPr>
                <p:grpSpPr>
                  <a:xfrm>
                    <a:off x="5136035" y="902587"/>
                    <a:ext cx="2684022" cy="2477529"/>
                    <a:chOff x="277074" y="277259"/>
                    <a:chExt cx="2684022" cy="2477529"/>
                  </a:xfrm>
                </p:grpSpPr>
                <p:pic>
                  <p:nvPicPr>
                    <p:cNvPr id="3746" name="Picture 3745" descr="A picture containing night sky&#10;&#10;Description automatically generated">
                      <a:extLst>
                        <a:ext uri="{FF2B5EF4-FFF2-40B4-BE49-F238E27FC236}">
                          <a16:creationId xmlns:a16="http://schemas.microsoft.com/office/drawing/2014/main" id="{42114ECA-4325-2C4B-9EA7-E34B15133451}"/>
                        </a:ext>
                      </a:extLst>
                    </p:cNvPr>
                    <p:cNvPicPr>
                      <a:picLocks noChangeAspect="1"/>
                    </p:cNvPicPr>
                    <p:nvPr/>
                  </p:nvPicPr>
                  <p:blipFill rotWithShape="1">
                    <a:blip r:embed="rId57">
                      <a:extLst>
                        <a:ext uri="{28A0092B-C50C-407E-A947-70E740481C1C}">
                          <a14:useLocalDpi xmlns:a14="http://schemas.microsoft.com/office/drawing/2010/main" val="0"/>
                        </a:ext>
                      </a:extLst>
                    </a:blip>
                    <a:srcRect b="6883"/>
                    <a:stretch/>
                  </p:blipFill>
                  <p:spPr>
                    <a:xfrm>
                      <a:off x="277074" y="277259"/>
                      <a:ext cx="2474591" cy="2477529"/>
                    </a:xfrm>
                    <a:prstGeom prst="rect">
                      <a:avLst/>
                    </a:prstGeom>
                  </p:spPr>
                </p:pic>
                <p:grpSp>
                  <p:nvGrpSpPr>
                    <p:cNvPr id="3747" name="Group 3746">
                      <a:extLst>
                        <a:ext uri="{FF2B5EF4-FFF2-40B4-BE49-F238E27FC236}">
                          <a16:creationId xmlns:a16="http://schemas.microsoft.com/office/drawing/2014/main" id="{90984B6B-22F1-0241-AA27-A9940A0EDD73}"/>
                        </a:ext>
                      </a:extLst>
                    </p:cNvPr>
                    <p:cNvGrpSpPr/>
                    <p:nvPr/>
                  </p:nvGrpSpPr>
                  <p:grpSpPr>
                    <a:xfrm>
                      <a:off x="1687422" y="2054918"/>
                      <a:ext cx="1273674" cy="625004"/>
                      <a:chOff x="10503071" y="2054918"/>
                      <a:chExt cx="1273674" cy="625004"/>
                    </a:xfrm>
                  </p:grpSpPr>
                  <p:cxnSp>
                    <p:nvCxnSpPr>
                      <p:cNvPr id="3748" name="Straight Connector 3747">
                        <a:extLst>
                          <a:ext uri="{FF2B5EF4-FFF2-40B4-BE49-F238E27FC236}">
                            <a16:creationId xmlns:a16="http://schemas.microsoft.com/office/drawing/2014/main" id="{17078DCD-6871-BB40-863C-8A375BF4F497}"/>
                          </a:ext>
                        </a:extLst>
                      </p:cNvPr>
                      <p:cNvCxnSpPr>
                        <a:cxnSpLocks/>
                      </p:cNvCxnSpPr>
                      <p:nvPr/>
                    </p:nvCxnSpPr>
                    <p:spPr>
                      <a:xfrm>
                        <a:off x="10886530" y="2603604"/>
                        <a:ext cx="57239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749" name="TextBox 3748">
                        <a:extLst>
                          <a:ext uri="{FF2B5EF4-FFF2-40B4-BE49-F238E27FC236}">
                            <a16:creationId xmlns:a16="http://schemas.microsoft.com/office/drawing/2014/main" id="{3AD7567A-E796-F744-A192-9A148870D942}"/>
                          </a:ext>
                        </a:extLst>
                      </p:cNvPr>
                      <p:cNvSpPr txBox="1"/>
                      <p:nvPr/>
                    </p:nvSpPr>
                    <p:spPr>
                      <a:xfrm>
                        <a:off x="10503071" y="2054918"/>
                        <a:ext cx="1273674" cy="625004"/>
                      </a:xfrm>
                      <a:prstGeom prst="rect">
                        <a:avLst/>
                      </a:prstGeom>
                      <a:noFill/>
                    </p:spPr>
                    <p:txBody>
                      <a:bodyPr wrap="none" rtlCol="0">
                        <a:spAutoFit/>
                      </a:bodyPr>
                      <a:lstStyle/>
                      <a:p>
                        <a:r>
                          <a:rPr lang="en-US" sz="500" dirty="0">
                            <a:solidFill>
                              <a:schemeClr val="bg1"/>
                            </a:solidFill>
                            <a:latin typeface="Arial" panose="020B0604020202020204" pitchFamily="34" charset="0"/>
                            <a:cs typeface="Arial" panose="020B0604020202020204" pitchFamily="34" charset="0"/>
                          </a:rPr>
                          <a:t>10µm</a:t>
                        </a:r>
                      </a:p>
                    </p:txBody>
                  </p:sp>
                </p:grpSp>
              </p:grpSp>
            </p:grpSp>
            <p:sp>
              <p:nvSpPr>
                <p:cNvPr id="3740" name="Rectangle 3739">
                  <a:extLst>
                    <a:ext uri="{FF2B5EF4-FFF2-40B4-BE49-F238E27FC236}">
                      <a16:creationId xmlns:a16="http://schemas.microsoft.com/office/drawing/2014/main" id="{83FC5423-1A4D-9046-9812-2CA280400503}"/>
                    </a:ext>
                  </a:extLst>
                </p:cNvPr>
                <p:cNvSpPr/>
                <p:nvPr/>
              </p:nvSpPr>
              <p:spPr>
                <a:xfrm>
                  <a:off x="7607790" y="1014966"/>
                  <a:ext cx="612000" cy="611041"/>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grpSp>
          <p:pic>
            <p:nvPicPr>
              <p:cNvPr id="3735" name="Picture 3734" descr="A picture containing tree, outdoor, outdoor object, dark&#10;&#10;Description automatically generated">
                <a:extLst>
                  <a:ext uri="{FF2B5EF4-FFF2-40B4-BE49-F238E27FC236}">
                    <a16:creationId xmlns:a16="http://schemas.microsoft.com/office/drawing/2014/main" id="{863FA7F6-2FD1-5845-8D28-F20FA89EBBD4}"/>
                  </a:ext>
                </a:extLst>
              </p:cNvPr>
              <p:cNvPicPr>
                <a:picLocks noChangeAspect="1"/>
              </p:cNvPicPr>
              <p:nvPr/>
            </p:nvPicPr>
            <p:blipFill rotWithShape="1">
              <a:blip r:embed="rId58">
                <a:extLst>
                  <a:ext uri="{28A0092B-C50C-407E-A947-70E740481C1C}">
                    <a14:useLocalDpi xmlns:a14="http://schemas.microsoft.com/office/drawing/2010/main" val="0"/>
                  </a:ext>
                </a:extLst>
              </a:blip>
              <a:srcRect l="25136" t="43346" r="43385" b="26573"/>
              <a:stretch/>
            </p:blipFill>
            <p:spPr>
              <a:xfrm>
                <a:off x="22182839" y="18127774"/>
                <a:ext cx="429878" cy="429878"/>
              </a:xfrm>
              <a:prstGeom prst="rect">
                <a:avLst/>
              </a:prstGeom>
            </p:spPr>
          </p:pic>
          <p:pic>
            <p:nvPicPr>
              <p:cNvPr id="3736" name="Picture 3735" descr="A picture containing silhouette&#10;&#10;Description automatically generated">
                <a:extLst>
                  <a:ext uri="{FF2B5EF4-FFF2-40B4-BE49-F238E27FC236}">
                    <a16:creationId xmlns:a16="http://schemas.microsoft.com/office/drawing/2014/main" id="{C13FC9A8-4720-DE42-8113-BCE774889E4D}"/>
                  </a:ext>
                </a:extLst>
              </p:cNvPr>
              <p:cNvPicPr>
                <a:picLocks/>
              </p:cNvPicPr>
              <p:nvPr/>
            </p:nvPicPr>
            <p:blipFill rotWithShape="1">
              <a:blip r:embed="rId59">
                <a:extLst>
                  <a:ext uri="{28A0092B-C50C-407E-A947-70E740481C1C}">
                    <a14:useLocalDpi xmlns:a14="http://schemas.microsoft.com/office/drawing/2010/main" val="0"/>
                  </a:ext>
                </a:extLst>
              </a:blip>
              <a:srcRect l="18830" t="39756" r="57261" b="29843"/>
              <a:stretch/>
            </p:blipFill>
            <p:spPr>
              <a:xfrm>
                <a:off x="22166091" y="19847101"/>
                <a:ext cx="428400" cy="428400"/>
              </a:xfrm>
              <a:prstGeom prst="rect">
                <a:avLst/>
              </a:prstGeom>
            </p:spPr>
          </p:pic>
          <p:pic>
            <p:nvPicPr>
              <p:cNvPr id="3737" name="Picture 3736">
                <a:extLst>
                  <a:ext uri="{FF2B5EF4-FFF2-40B4-BE49-F238E27FC236}">
                    <a16:creationId xmlns:a16="http://schemas.microsoft.com/office/drawing/2014/main" id="{63C1AAA8-A2E6-724D-846F-F17E6BF0CE04}"/>
                  </a:ext>
                </a:extLst>
              </p:cNvPr>
              <p:cNvPicPr>
                <a:picLocks/>
              </p:cNvPicPr>
              <p:nvPr/>
            </p:nvPicPr>
            <p:blipFill rotWithShape="1">
              <a:blip r:embed="rId60">
                <a:alphaModFix/>
                <a:extLst>
                  <a:ext uri="{28A0092B-C50C-407E-A947-70E740481C1C}">
                    <a14:useLocalDpi xmlns:a14="http://schemas.microsoft.com/office/drawing/2010/main" val="0"/>
                  </a:ext>
                </a:extLst>
              </a:blip>
              <a:srcRect l="17818" t="38983" r="58272" b="30617"/>
              <a:stretch/>
            </p:blipFill>
            <p:spPr>
              <a:xfrm>
                <a:off x="22166091" y="19405989"/>
                <a:ext cx="428400" cy="428400"/>
              </a:xfrm>
              <a:prstGeom prst="rect">
                <a:avLst/>
              </a:prstGeom>
            </p:spPr>
          </p:pic>
        </p:grpSp>
      </p:grpSp>
      <p:grpSp>
        <p:nvGrpSpPr>
          <p:cNvPr id="52" name="Group 51">
            <a:extLst>
              <a:ext uri="{FF2B5EF4-FFF2-40B4-BE49-F238E27FC236}">
                <a16:creationId xmlns:a16="http://schemas.microsoft.com/office/drawing/2014/main" id="{99525538-255A-6349-AA65-F2F26F2010B3}"/>
              </a:ext>
            </a:extLst>
          </p:cNvPr>
          <p:cNvGrpSpPr/>
          <p:nvPr/>
        </p:nvGrpSpPr>
        <p:grpSpPr>
          <a:xfrm>
            <a:off x="14628853" y="24872247"/>
            <a:ext cx="15163439" cy="7776863"/>
            <a:chOff x="14565671" y="23841683"/>
            <a:chExt cx="15163439" cy="7776863"/>
          </a:xfrm>
        </p:grpSpPr>
        <p:grpSp>
          <p:nvGrpSpPr>
            <p:cNvPr id="3483" name="Group 3482">
              <a:extLst>
                <a:ext uri="{FF2B5EF4-FFF2-40B4-BE49-F238E27FC236}">
                  <a16:creationId xmlns:a16="http://schemas.microsoft.com/office/drawing/2014/main" id="{6857E369-E065-C54B-A8BB-BB37F85FC0D6}"/>
                </a:ext>
              </a:extLst>
            </p:cNvPr>
            <p:cNvGrpSpPr/>
            <p:nvPr/>
          </p:nvGrpSpPr>
          <p:grpSpPr>
            <a:xfrm>
              <a:off x="14565671" y="23841683"/>
              <a:ext cx="15163439" cy="7776863"/>
              <a:chOff x="14594174" y="23220852"/>
              <a:chExt cx="15163439" cy="7776863"/>
            </a:xfrm>
          </p:grpSpPr>
          <p:sp>
            <p:nvSpPr>
              <p:cNvPr id="2247" name="Rectangle 2246"/>
              <p:cNvSpPr/>
              <p:nvPr/>
            </p:nvSpPr>
            <p:spPr>
              <a:xfrm>
                <a:off x="15356011" y="23220852"/>
                <a:ext cx="14401602" cy="7776863"/>
              </a:xfrm>
              <a:prstGeom prst="rect">
                <a:avLst/>
              </a:prstGeom>
              <a:noFill/>
              <a:ln w="76200">
                <a:solidFill>
                  <a:srgbClr val="F475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30" name="TextBox 1929">
                <a:extLst>
                  <a:ext uri="{FF2B5EF4-FFF2-40B4-BE49-F238E27FC236}">
                    <a16:creationId xmlns:a16="http://schemas.microsoft.com/office/drawing/2014/main" id="{A643DFF8-9505-0A40-AD7D-19D6A15469D6}"/>
                  </a:ext>
                </a:extLst>
              </p:cNvPr>
              <p:cNvSpPr txBox="1"/>
              <p:nvPr/>
            </p:nvSpPr>
            <p:spPr>
              <a:xfrm>
                <a:off x="15467446" y="28199767"/>
                <a:ext cx="14143300" cy="2708434"/>
              </a:xfrm>
              <a:prstGeom prst="rect">
                <a:avLst/>
              </a:prstGeom>
              <a:noFill/>
            </p:spPr>
            <p:txBody>
              <a:bodyPr wrap="square" rtlCol="0">
                <a:spAutoFit/>
              </a:bodyPr>
              <a:lstStyle/>
              <a:p>
                <a:pPr algn="just"/>
                <a:r>
                  <a:rPr lang="en-AU" sz="3400" dirty="0"/>
                  <a:t>Our 96hr infectivity assay reveals that</a:t>
                </a:r>
                <a:r>
                  <a:rPr lang="en-AU" sz="3400" b="1" dirty="0">
                    <a:solidFill>
                      <a:srgbClr val="FF9D3D"/>
                    </a:solidFill>
                  </a:rPr>
                  <a:t> CD14</a:t>
                </a:r>
                <a:r>
                  <a:rPr lang="en-AU" sz="3400" b="1" baseline="30000" dirty="0">
                    <a:solidFill>
                      <a:srgbClr val="FF9D3D"/>
                    </a:solidFill>
                  </a:rPr>
                  <a:t>+</a:t>
                </a:r>
                <a:r>
                  <a:rPr lang="en-AU" sz="3400" b="1" dirty="0">
                    <a:solidFill>
                      <a:srgbClr val="FF9D3D"/>
                    </a:solidFill>
                  </a:rPr>
                  <a:t> MDDCs </a:t>
                </a:r>
                <a:r>
                  <a:rPr lang="en-AU" sz="3400" dirty="0"/>
                  <a:t>became more infected than </a:t>
                </a:r>
                <a:r>
                  <a:rPr lang="en-AU" sz="3400" b="1" dirty="0">
                    <a:solidFill>
                      <a:srgbClr val="6ED50D"/>
                    </a:solidFill>
                  </a:rPr>
                  <a:t>CD14</a:t>
                </a:r>
                <a:r>
                  <a:rPr lang="en-AU" sz="3400" b="1" baseline="30000" dirty="0">
                    <a:solidFill>
                      <a:srgbClr val="6ED50D"/>
                    </a:solidFill>
                  </a:rPr>
                  <a:t>+</a:t>
                </a:r>
                <a:r>
                  <a:rPr lang="en-AU" sz="3400" b="1" dirty="0">
                    <a:solidFill>
                      <a:srgbClr val="6ED50D"/>
                    </a:solidFill>
                  </a:rPr>
                  <a:t> Macrophages</a:t>
                </a:r>
                <a:r>
                  <a:rPr lang="en-AU" sz="3400" dirty="0">
                    <a:solidFill>
                      <a:srgbClr val="6ED50D"/>
                    </a:solidFill>
                  </a:rPr>
                  <a:t> </a:t>
                </a:r>
                <a:r>
                  <a:rPr lang="en-AU" sz="3400" dirty="0"/>
                  <a:t>&amp; </a:t>
                </a:r>
                <a:r>
                  <a:rPr lang="en-AU" sz="3400" b="1" dirty="0">
                    <a:solidFill>
                      <a:srgbClr val="FF0000"/>
                    </a:solidFill>
                  </a:rPr>
                  <a:t>CD14</a:t>
                </a:r>
                <a:r>
                  <a:rPr lang="en-AU" sz="3400" b="1" baseline="30000" dirty="0">
                    <a:solidFill>
                      <a:srgbClr val="FF0000"/>
                    </a:solidFill>
                  </a:rPr>
                  <a:t>+</a:t>
                </a:r>
                <a:r>
                  <a:rPr lang="en-AU" sz="3400" b="1" dirty="0">
                    <a:solidFill>
                      <a:srgbClr val="FF0000"/>
                    </a:solidFill>
                  </a:rPr>
                  <a:t> MDMs </a:t>
                </a:r>
                <a:r>
                  <a:rPr lang="en-AU" sz="3400" b="1" dirty="0"/>
                  <a:t>(Figure 6a)</a:t>
                </a:r>
                <a:r>
                  <a:rPr lang="en-AU" sz="3400" dirty="0"/>
                  <a:t>. </a:t>
                </a:r>
                <a:r>
                  <a:rPr lang="en-AU" sz="3400" b="1" dirty="0">
                    <a:solidFill>
                      <a:srgbClr val="0048EF"/>
                    </a:solidFill>
                  </a:rPr>
                  <a:t>Langerin</a:t>
                </a:r>
                <a:r>
                  <a:rPr lang="en-AU" sz="3400" b="1" baseline="30000" dirty="0">
                    <a:solidFill>
                      <a:srgbClr val="0048EF"/>
                    </a:solidFill>
                  </a:rPr>
                  <a:t>+</a:t>
                </a:r>
                <a:r>
                  <a:rPr lang="en-AU" sz="3400" b="1" dirty="0">
                    <a:solidFill>
                      <a:srgbClr val="0048EF"/>
                    </a:solidFill>
                  </a:rPr>
                  <a:t> cDC2 </a:t>
                </a:r>
                <a:r>
                  <a:rPr lang="en-AU" sz="3400" dirty="0"/>
                  <a:t>become significantly more infected than their </a:t>
                </a:r>
                <a:r>
                  <a:rPr lang="en-AU" sz="3400" b="1" dirty="0">
                    <a:solidFill>
                      <a:srgbClr val="0098F9"/>
                    </a:solidFill>
                  </a:rPr>
                  <a:t>Langerin</a:t>
                </a:r>
                <a:r>
                  <a:rPr lang="en-AU" sz="3400" b="1" baseline="30000" dirty="0">
                    <a:solidFill>
                      <a:srgbClr val="0098F9"/>
                    </a:solidFill>
                  </a:rPr>
                  <a:t>-</a:t>
                </a:r>
                <a:r>
                  <a:rPr lang="en-AU" sz="3400" dirty="0"/>
                  <a:t> counterparts (</a:t>
                </a:r>
                <a:r>
                  <a:rPr lang="en-AU" sz="3400" b="1" dirty="0"/>
                  <a:t>Figure 6b</a:t>
                </a:r>
                <a:r>
                  <a:rPr lang="en-AU" sz="3400" dirty="0"/>
                  <a:t>). </a:t>
                </a:r>
                <a:r>
                  <a:rPr lang="en-AU" sz="3400" b="1" dirty="0">
                    <a:solidFill>
                      <a:srgbClr val="945FDC"/>
                    </a:solidFill>
                  </a:rPr>
                  <a:t>cDC1s</a:t>
                </a:r>
                <a:r>
                  <a:rPr lang="en-AU" sz="3400" dirty="0"/>
                  <a:t> showed limited infection. Using the HIV blocking drug AZT we were able to inhibit these infection in mixed cDC2 cells </a:t>
                </a:r>
                <a:r>
                  <a:rPr lang="en-AU" sz="3400" b="1" dirty="0"/>
                  <a:t>(Figure 6c).</a:t>
                </a:r>
              </a:p>
            </p:txBody>
          </p:sp>
          <p:sp>
            <p:nvSpPr>
              <p:cNvPr id="3419" name="TextBox 3418">
                <a:extLst>
                  <a:ext uri="{FF2B5EF4-FFF2-40B4-BE49-F238E27FC236}">
                    <a16:creationId xmlns:a16="http://schemas.microsoft.com/office/drawing/2014/main" id="{CFED516A-B962-7643-8775-CF064CAFE0DA}"/>
                  </a:ext>
                </a:extLst>
              </p:cNvPr>
              <p:cNvSpPr txBox="1"/>
              <p:nvPr/>
            </p:nvSpPr>
            <p:spPr>
              <a:xfrm>
                <a:off x="15609032" y="23293667"/>
                <a:ext cx="14148579" cy="775697"/>
              </a:xfrm>
              <a:prstGeom prst="rect">
                <a:avLst/>
              </a:prstGeom>
              <a:noFill/>
            </p:spPr>
            <p:txBody>
              <a:bodyPr wrap="square" rtlCol="0">
                <a:spAutoFit/>
              </a:bodyPr>
              <a:lstStyle/>
              <a:p>
                <a:pPr algn="ctr"/>
                <a:r>
                  <a:rPr lang="en-AU" sz="4400" b="1" dirty="0">
                    <a:solidFill>
                      <a:srgbClr val="FF6600"/>
                    </a:solidFill>
                    <a:latin typeface="Arial"/>
                    <a:cs typeface="Arial"/>
                  </a:rPr>
                  <a:t>96hr HIV Infectivity assay</a:t>
                </a:r>
                <a:endParaRPr lang="en-US" sz="4400" b="1" dirty="0">
                  <a:solidFill>
                    <a:srgbClr val="FF6600"/>
                  </a:solidFill>
                  <a:latin typeface="Arial"/>
                  <a:cs typeface="Arial"/>
                </a:endParaRPr>
              </a:p>
            </p:txBody>
          </p:sp>
          <p:sp>
            <p:nvSpPr>
              <p:cNvPr id="3460" name="TextBox 3459">
                <a:extLst>
                  <a:ext uri="{FF2B5EF4-FFF2-40B4-BE49-F238E27FC236}">
                    <a16:creationId xmlns:a16="http://schemas.microsoft.com/office/drawing/2014/main" id="{FFAC3D6B-B97B-474A-BE96-4B7052831188}"/>
                  </a:ext>
                </a:extLst>
              </p:cNvPr>
              <p:cNvSpPr txBox="1"/>
              <p:nvPr/>
            </p:nvSpPr>
            <p:spPr>
              <a:xfrm>
                <a:off x="15416407" y="23293666"/>
                <a:ext cx="1653123" cy="584775"/>
              </a:xfrm>
              <a:prstGeom prst="rect">
                <a:avLst/>
              </a:prstGeom>
              <a:noFill/>
            </p:spPr>
            <p:txBody>
              <a:bodyPr wrap="square" rtlCol="0">
                <a:spAutoFit/>
              </a:bodyPr>
              <a:lstStyle/>
              <a:p>
                <a:pPr algn="ctr"/>
                <a:r>
                  <a:rPr lang="en-US" sz="3200" b="1" dirty="0"/>
                  <a:t>Figure 6</a:t>
                </a:r>
              </a:p>
            </p:txBody>
          </p:sp>
          <p:sp>
            <p:nvSpPr>
              <p:cNvPr id="3469" name="TextBox 3468">
                <a:extLst>
                  <a:ext uri="{FF2B5EF4-FFF2-40B4-BE49-F238E27FC236}">
                    <a16:creationId xmlns:a16="http://schemas.microsoft.com/office/drawing/2014/main" id="{C4360CB2-71E8-E94A-957C-3CFA0A0893AA}"/>
                  </a:ext>
                </a:extLst>
              </p:cNvPr>
              <p:cNvSpPr txBox="1"/>
              <p:nvPr/>
            </p:nvSpPr>
            <p:spPr>
              <a:xfrm>
                <a:off x="19020366" y="24134147"/>
                <a:ext cx="2173230" cy="400110"/>
              </a:xfrm>
              <a:prstGeom prst="rect">
                <a:avLst/>
              </a:prstGeom>
              <a:noFill/>
            </p:spPr>
            <p:txBody>
              <a:bodyPr wrap="square" rtlCol="0">
                <a:spAutoFit/>
              </a:bodyPr>
              <a:lstStyle/>
              <a:p>
                <a:pPr algn="ctr"/>
                <a:r>
                  <a:rPr lang="en-US" sz="2000" b="1" dirty="0"/>
                  <a:t>b.</a:t>
                </a:r>
              </a:p>
            </p:txBody>
          </p:sp>
          <p:sp>
            <p:nvSpPr>
              <p:cNvPr id="3470" name="TextBox 3469">
                <a:extLst>
                  <a:ext uri="{FF2B5EF4-FFF2-40B4-BE49-F238E27FC236}">
                    <a16:creationId xmlns:a16="http://schemas.microsoft.com/office/drawing/2014/main" id="{C5145189-5168-8846-B594-0A542D6E9297}"/>
                  </a:ext>
                </a:extLst>
              </p:cNvPr>
              <p:cNvSpPr txBox="1"/>
              <p:nvPr/>
            </p:nvSpPr>
            <p:spPr>
              <a:xfrm>
                <a:off x="23302374" y="24124781"/>
                <a:ext cx="2173230" cy="400110"/>
              </a:xfrm>
              <a:prstGeom prst="rect">
                <a:avLst/>
              </a:prstGeom>
              <a:noFill/>
            </p:spPr>
            <p:txBody>
              <a:bodyPr wrap="square" rtlCol="0">
                <a:spAutoFit/>
              </a:bodyPr>
              <a:lstStyle/>
              <a:p>
                <a:pPr algn="ctr"/>
                <a:r>
                  <a:rPr lang="en-US" sz="2000" b="1" dirty="0"/>
                  <a:t>c.</a:t>
                </a:r>
              </a:p>
            </p:txBody>
          </p:sp>
          <p:sp>
            <p:nvSpPr>
              <p:cNvPr id="3471" name="TextBox 3470">
                <a:extLst>
                  <a:ext uri="{FF2B5EF4-FFF2-40B4-BE49-F238E27FC236}">
                    <a16:creationId xmlns:a16="http://schemas.microsoft.com/office/drawing/2014/main" id="{7C31B954-8F75-D94B-829A-BE10F79CFEEC}"/>
                  </a:ext>
                </a:extLst>
              </p:cNvPr>
              <p:cNvSpPr txBox="1"/>
              <p:nvPr/>
            </p:nvSpPr>
            <p:spPr>
              <a:xfrm>
                <a:off x="14594174" y="24012939"/>
                <a:ext cx="2173230" cy="400110"/>
              </a:xfrm>
              <a:prstGeom prst="rect">
                <a:avLst/>
              </a:prstGeom>
              <a:noFill/>
            </p:spPr>
            <p:txBody>
              <a:bodyPr wrap="square" rtlCol="0">
                <a:spAutoFit/>
              </a:bodyPr>
              <a:lstStyle/>
              <a:p>
                <a:pPr algn="ctr"/>
                <a:r>
                  <a:rPr lang="en-US" sz="2000" b="1" dirty="0"/>
                  <a:t>a.</a:t>
                </a:r>
              </a:p>
            </p:txBody>
          </p:sp>
        </p:grpSp>
        <p:pic>
          <p:nvPicPr>
            <p:cNvPr id="3676" name="Picture 3675">
              <a:extLst>
                <a:ext uri="{FF2B5EF4-FFF2-40B4-BE49-F238E27FC236}">
                  <a16:creationId xmlns:a16="http://schemas.microsoft.com/office/drawing/2014/main" id="{ADC3720D-3FDD-144A-A89C-0741B8C33ECD}"/>
                </a:ext>
              </a:extLst>
            </p:cNvPr>
            <p:cNvPicPr>
              <a:picLocks noChangeAspect="1"/>
            </p:cNvPicPr>
            <p:nvPr/>
          </p:nvPicPr>
          <p:blipFill rotWithShape="1">
            <a:blip r:embed="rId61"/>
            <a:srcRect b="22502"/>
            <a:stretch/>
          </p:blipFill>
          <p:spPr>
            <a:xfrm>
              <a:off x="19493860" y="24938394"/>
              <a:ext cx="4220685" cy="3718674"/>
            </a:xfrm>
            <a:prstGeom prst="rect">
              <a:avLst/>
            </a:prstGeom>
          </p:spPr>
        </p:pic>
        <p:pic>
          <p:nvPicPr>
            <p:cNvPr id="3677" name="Picture 3676">
              <a:extLst>
                <a:ext uri="{FF2B5EF4-FFF2-40B4-BE49-F238E27FC236}">
                  <a16:creationId xmlns:a16="http://schemas.microsoft.com/office/drawing/2014/main" id="{46355451-F95B-1646-84B3-6FA09EBDF269}"/>
                </a:ext>
              </a:extLst>
            </p:cNvPr>
            <p:cNvPicPr>
              <a:picLocks noChangeAspect="1"/>
            </p:cNvPicPr>
            <p:nvPr/>
          </p:nvPicPr>
          <p:blipFill rotWithShape="1">
            <a:blip r:embed="rId62"/>
            <a:srcRect b="28328"/>
            <a:stretch/>
          </p:blipFill>
          <p:spPr>
            <a:xfrm>
              <a:off x="15499363" y="25128357"/>
              <a:ext cx="3622076" cy="3337731"/>
            </a:xfrm>
            <a:prstGeom prst="rect">
              <a:avLst/>
            </a:prstGeom>
          </p:spPr>
        </p:pic>
        <p:grpSp>
          <p:nvGrpSpPr>
            <p:cNvPr id="3806" name="Group 3805">
              <a:extLst>
                <a:ext uri="{FF2B5EF4-FFF2-40B4-BE49-F238E27FC236}">
                  <a16:creationId xmlns:a16="http://schemas.microsoft.com/office/drawing/2014/main" id="{2008A4CE-957F-7B4E-BA11-DAD130A4BBD4}"/>
                </a:ext>
              </a:extLst>
            </p:cNvPr>
            <p:cNvGrpSpPr>
              <a:grpSpLocks noChangeAspect="1"/>
            </p:cNvGrpSpPr>
            <p:nvPr/>
          </p:nvGrpSpPr>
          <p:grpSpPr>
            <a:xfrm>
              <a:off x="24384802" y="25072155"/>
              <a:ext cx="3379038" cy="3775953"/>
              <a:chOff x="10598309" y="4160451"/>
              <a:chExt cx="1723463" cy="1925910"/>
            </a:xfrm>
          </p:grpSpPr>
          <p:grpSp>
            <p:nvGrpSpPr>
              <p:cNvPr id="3807" name="Group 3806">
                <a:extLst>
                  <a:ext uri="{FF2B5EF4-FFF2-40B4-BE49-F238E27FC236}">
                    <a16:creationId xmlns:a16="http://schemas.microsoft.com/office/drawing/2014/main" id="{D4753DEB-CD6A-3B41-8E4F-40158AAD341B}"/>
                  </a:ext>
                </a:extLst>
              </p:cNvPr>
              <p:cNvGrpSpPr/>
              <p:nvPr/>
            </p:nvGrpSpPr>
            <p:grpSpPr>
              <a:xfrm>
                <a:off x="10598309" y="4213490"/>
                <a:ext cx="1723463" cy="1872871"/>
                <a:chOff x="10608253" y="4206342"/>
                <a:chExt cx="1723463" cy="1872871"/>
              </a:xfrm>
            </p:grpSpPr>
            <p:pic>
              <p:nvPicPr>
                <p:cNvPr id="3813" name="Picture 3812">
                  <a:extLst>
                    <a:ext uri="{FF2B5EF4-FFF2-40B4-BE49-F238E27FC236}">
                      <a16:creationId xmlns:a16="http://schemas.microsoft.com/office/drawing/2014/main" id="{5EAB63D6-C202-DA4B-B88B-2A6C0B1E253C}"/>
                    </a:ext>
                  </a:extLst>
                </p:cNvPr>
                <p:cNvPicPr>
                  <a:picLocks noChangeAspect="1"/>
                </p:cNvPicPr>
                <p:nvPr/>
              </p:nvPicPr>
              <p:blipFill rotWithShape="1">
                <a:blip r:embed="rId63"/>
                <a:srcRect l="14354"/>
                <a:stretch/>
              </p:blipFill>
              <p:spPr>
                <a:xfrm>
                  <a:off x="10762089" y="4206342"/>
                  <a:ext cx="1569627" cy="1865724"/>
                </a:xfrm>
                <a:prstGeom prst="rect">
                  <a:avLst/>
                </a:prstGeom>
              </p:spPr>
            </p:pic>
            <p:pic>
              <p:nvPicPr>
                <p:cNvPr id="3814" name="Picture 3813">
                  <a:extLst>
                    <a:ext uri="{FF2B5EF4-FFF2-40B4-BE49-F238E27FC236}">
                      <a16:creationId xmlns:a16="http://schemas.microsoft.com/office/drawing/2014/main" id="{E9905C15-E9A6-C64F-B22E-799190CEB252}"/>
                    </a:ext>
                  </a:extLst>
                </p:cNvPr>
                <p:cNvPicPr>
                  <a:picLocks noChangeAspect="1"/>
                </p:cNvPicPr>
                <p:nvPr/>
              </p:nvPicPr>
              <p:blipFill rotWithShape="1">
                <a:blip r:embed="rId63"/>
                <a:srcRect r="86233"/>
                <a:stretch/>
              </p:blipFill>
              <p:spPr>
                <a:xfrm>
                  <a:off x="10608253" y="4376413"/>
                  <a:ext cx="230270" cy="1702800"/>
                </a:xfrm>
                <a:prstGeom prst="rect">
                  <a:avLst/>
                </a:prstGeom>
              </p:spPr>
            </p:pic>
          </p:grpSp>
          <p:sp>
            <p:nvSpPr>
              <p:cNvPr id="3811" name="TextBox 3810">
                <a:extLst>
                  <a:ext uri="{FF2B5EF4-FFF2-40B4-BE49-F238E27FC236}">
                    <a16:creationId xmlns:a16="http://schemas.microsoft.com/office/drawing/2014/main" id="{53B5961C-D55E-844A-854C-C225DE818DB4}"/>
                  </a:ext>
                </a:extLst>
              </p:cNvPr>
              <p:cNvSpPr txBox="1"/>
              <p:nvPr/>
            </p:nvSpPr>
            <p:spPr>
              <a:xfrm>
                <a:off x="11012344" y="4160451"/>
                <a:ext cx="1117413" cy="156980"/>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cDC2</a:t>
                </a:r>
              </a:p>
            </p:txBody>
          </p:sp>
        </p:grpSp>
      </p:grpSp>
      <p:grpSp>
        <p:nvGrpSpPr>
          <p:cNvPr id="42" name="Group 41">
            <a:extLst>
              <a:ext uri="{FF2B5EF4-FFF2-40B4-BE49-F238E27FC236}">
                <a16:creationId xmlns:a16="http://schemas.microsoft.com/office/drawing/2014/main" id="{9A1E2D4E-BBAE-C445-AC72-EBB1D3D63AEC}"/>
              </a:ext>
            </a:extLst>
          </p:cNvPr>
          <p:cNvGrpSpPr/>
          <p:nvPr/>
        </p:nvGrpSpPr>
        <p:grpSpPr>
          <a:xfrm>
            <a:off x="15034534" y="32852625"/>
            <a:ext cx="14757756" cy="7083806"/>
            <a:chOff x="14999856" y="31961632"/>
            <a:chExt cx="14757756" cy="7083806"/>
          </a:xfrm>
        </p:grpSpPr>
        <p:grpSp>
          <p:nvGrpSpPr>
            <p:cNvPr id="3482" name="Group 3481">
              <a:extLst>
                <a:ext uri="{FF2B5EF4-FFF2-40B4-BE49-F238E27FC236}">
                  <a16:creationId xmlns:a16="http://schemas.microsoft.com/office/drawing/2014/main" id="{63FCED65-28DD-F848-AF5A-70EFD0E90DC6}"/>
                </a:ext>
              </a:extLst>
            </p:cNvPr>
            <p:cNvGrpSpPr/>
            <p:nvPr/>
          </p:nvGrpSpPr>
          <p:grpSpPr>
            <a:xfrm>
              <a:off x="14999856" y="31961632"/>
              <a:ext cx="14757756" cy="7083806"/>
              <a:chOff x="14999855" y="31899147"/>
              <a:chExt cx="14757756" cy="7083806"/>
            </a:xfrm>
          </p:grpSpPr>
          <p:sp>
            <p:nvSpPr>
              <p:cNvPr id="2009" name="Rectangle 2008"/>
              <p:cNvSpPr/>
              <p:nvPr/>
            </p:nvSpPr>
            <p:spPr>
              <a:xfrm>
                <a:off x="15356011" y="31899147"/>
                <a:ext cx="14401600" cy="7083806"/>
              </a:xfrm>
              <a:prstGeom prst="rect">
                <a:avLst/>
              </a:prstGeom>
              <a:noFill/>
              <a:ln w="76200">
                <a:solidFill>
                  <a:srgbClr val="F475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11" name="TextBox 2010"/>
              <p:cNvSpPr txBox="1"/>
              <p:nvPr/>
            </p:nvSpPr>
            <p:spPr>
              <a:xfrm>
                <a:off x="15475225" y="31945209"/>
                <a:ext cx="14041560" cy="769441"/>
              </a:xfrm>
              <a:prstGeom prst="rect">
                <a:avLst/>
              </a:prstGeom>
              <a:noFill/>
            </p:spPr>
            <p:txBody>
              <a:bodyPr wrap="square" rtlCol="0">
                <a:spAutoFit/>
              </a:bodyPr>
              <a:lstStyle/>
              <a:p>
                <a:pPr algn="ctr"/>
                <a:r>
                  <a:rPr lang="en-AU" sz="4400" b="1" dirty="0">
                    <a:solidFill>
                      <a:srgbClr val="FF6600"/>
                    </a:solidFill>
                    <a:latin typeface="Arial"/>
                    <a:cs typeface="Arial"/>
                  </a:rPr>
                  <a:t>HIV Transfer assays</a:t>
                </a:r>
                <a:endParaRPr lang="en-US" sz="4400" b="1" dirty="0">
                  <a:solidFill>
                    <a:srgbClr val="FF6600"/>
                  </a:solidFill>
                  <a:latin typeface="Arial"/>
                  <a:cs typeface="Arial"/>
                </a:endParaRPr>
              </a:p>
            </p:txBody>
          </p:sp>
          <p:sp>
            <p:nvSpPr>
              <p:cNvPr id="1646" name="TextBox 1645">
                <a:extLst>
                  <a:ext uri="{FF2B5EF4-FFF2-40B4-BE49-F238E27FC236}">
                    <a16:creationId xmlns:a16="http://schemas.microsoft.com/office/drawing/2014/main" id="{402B50FB-5CD7-9B4F-A6CB-5CEA63B4DE34}"/>
                  </a:ext>
                </a:extLst>
              </p:cNvPr>
              <p:cNvSpPr txBox="1"/>
              <p:nvPr/>
            </p:nvSpPr>
            <p:spPr>
              <a:xfrm>
                <a:off x="15599187" y="36120631"/>
                <a:ext cx="13991957" cy="2862322"/>
              </a:xfrm>
              <a:prstGeom prst="rect">
                <a:avLst/>
              </a:prstGeom>
              <a:noFill/>
            </p:spPr>
            <p:txBody>
              <a:bodyPr wrap="square" rtlCol="0">
                <a:spAutoFit/>
              </a:bodyPr>
              <a:lstStyle/>
              <a:p>
                <a:pPr algn="just"/>
                <a:r>
                  <a:rPr lang="en-AU" sz="3600" dirty="0"/>
                  <a:t>1</a:t>
                </a:r>
                <a:r>
                  <a:rPr lang="en-AU" sz="3600" baseline="30000" dirty="0"/>
                  <a:t>st</a:t>
                </a:r>
                <a:r>
                  <a:rPr lang="en-AU" sz="3600" dirty="0"/>
                  <a:t> phase transfer ability showed no difference in the CD14-expressing MNPs </a:t>
                </a:r>
                <a:r>
                  <a:rPr lang="en-AU" sz="3600" b="1" dirty="0"/>
                  <a:t>(Figure 7a)</a:t>
                </a:r>
                <a:r>
                  <a:rPr lang="en-AU" sz="3600" dirty="0"/>
                  <a:t>,</a:t>
                </a:r>
                <a:r>
                  <a:rPr lang="en-AU" sz="3600" b="1" dirty="0"/>
                  <a:t> </a:t>
                </a:r>
                <a:r>
                  <a:rPr lang="en-AU" sz="3600" dirty="0"/>
                  <a:t>however </a:t>
                </a:r>
                <a:r>
                  <a:rPr lang="en-AU" sz="3600" b="1" dirty="0">
                    <a:solidFill>
                      <a:srgbClr val="0098F9"/>
                    </a:solidFill>
                  </a:rPr>
                  <a:t>Langerin+ cDC2 </a:t>
                </a:r>
                <a:r>
                  <a:rPr lang="en-AU" sz="3600" dirty="0"/>
                  <a:t>showed higher transfer than </a:t>
                </a:r>
                <a:r>
                  <a:rPr lang="en-AU" sz="3600" b="1" dirty="0">
                    <a:solidFill>
                      <a:srgbClr val="0048EF"/>
                    </a:solidFill>
                  </a:rPr>
                  <a:t>langerin- cDC2 </a:t>
                </a:r>
                <a:r>
                  <a:rPr lang="en-AU" sz="3600" b="1" dirty="0"/>
                  <a:t>(Figure 7b)</a:t>
                </a:r>
                <a:r>
                  <a:rPr lang="en-AU" sz="3600" dirty="0"/>
                  <a:t>. 2</a:t>
                </a:r>
                <a:r>
                  <a:rPr lang="en-AU" sz="3600" baseline="30000" dirty="0"/>
                  <a:t>nd</a:t>
                </a:r>
                <a:r>
                  <a:rPr lang="en-AU" sz="3600" dirty="0"/>
                  <a:t> phase transfer could only be performed on CD14-expressing MNPs where </a:t>
                </a:r>
                <a:r>
                  <a:rPr lang="en-AU" sz="3600" b="1" dirty="0">
                    <a:solidFill>
                      <a:srgbClr val="F6A921"/>
                    </a:solidFill>
                  </a:rPr>
                  <a:t>CD14+ MDDCs </a:t>
                </a:r>
                <a:r>
                  <a:rPr lang="en-AU" sz="3600" dirty="0"/>
                  <a:t>showed the highest level of transfer (</a:t>
                </a:r>
                <a:r>
                  <a:rPr lang="en-AU" sz="3600" b="1" dirty="0"/>
                  <a:t>Figure 7c)</a:t>
                </a:r>
                <a:r>
                  <a:rPr lang="en-AU" sz="3600" dirty="0"/>
                  <a:t>.</a:t>
                </a:r>
              </a:p>
            </p:txBody>
          </p:sp>
          <p:sp>
            <p:nvSpPr>
              <p:cNvPr id="3459" name="TextBox 3458">
                <a:extLst>
                  <a:ext uri="{FF2B5EF4-FFF2-40B4-BE49-F238E27FC236}">
                    <a16:creationId xmlns:a16="http://schemas.microsoft.com/office/drawing/2014/main" id="{B6243F4C-79AD-CB43-B149-12F4294614D7}"/>
                  </a:ext>
                </a:extLst>
              </p:cNvPr>
              <p:cNvSpPr txBox="1"/>
              <p:nvPr/>
            </p:nvSpPr>
            <p:spPr>
              <a:xfrm>
                <a:off x="15197977" y="32045796"/>
                <a:ext cx="2173230" cy="584775"/>
              </a:xfrm>
              <a:prstGeom prst="rect">
                <a:avLst/>
              </a:prstGeom>
              <a:noFill/>
            </p:spPr>
            <p:txBody>
              <a:bodyPr wrap="square" rtlCol="0">
                <a:spAutoFit/>
              </a:bodyPr>
              <a:lstStyle/>
              <a:p>
                <a:pPr algn="ctr"/>
                <a:r>
                  <a:rPr lang="en-US" sz="3200" b="1" dirty="0"/>
                  <a:t>Figure 7</a:t>
                </a:r>
              </a:p>
            </p:txBody>
          </p:sp>
          <p:sp>
            <p:nvSpPr>
              <p:cNvPr id="3478" name="TextBox 3477">
                <a:extLst>
                  <a:ext uri="{FF2B5EF4-FFF2-40B4-BE49-F238E27FC236}">
                    <a16:creationId xmlns:a16="http://schemas.microsoft.com/office/drawing/2014/main" id="{40F8777D-354E-0842-B795-954EC1036416}"/>
                  </a:ext>
                </a:extLst>
              </p:cNvPr>
              <p:cNvSpPr txBox="1"/>
              <p:nvPr/>
            </p:nvSpPr>
            <p:spPr>
              <a:xfrm>
                <a:off x="14999855" y="32658127"/>
                <a:ext cx="2173230" cy="400110"/>
              </a:xfrm>
              <a:prstGeom prst="rect">
                <a:avLst/>
              </a:prstGeom>
              <a:noFill/>
            </p:spPr>
            <p:txBody>
              <a:bodyPr wrap="square" rtlCol="0">
                <a:spAutoFit/>
              </a:bodyPr>
              <a:lstStyle/>
              <a:p>
                <a:pPr algn="ctr"/>
                <a:r>
                  <a:rPr lang="en-US" sz="2000" b="1" dirty="0"/>
                  <a:t>a.</a:t>
                </a:r>
              </a:p>
            </p:txBody>
          </p:sp>
          <p:sp>
            <p:nvSpPr>
              <p:cNvPr id="3479" name="TextBox 3478">
                <a:extLst>
                  <a:ext uri="{FF2B5EF4-FFF2-40B4-BE49-F238E27FC236}">
                    <a16:creationId xmlns:a16="http://schemas.microsoft.com/office/drawing/2014/main" id="{2C2A2782-EFFE-1E45-8797-FE10A347565A}"/>
                  </a:ext>
                </a:extLst>
              </p:cNvPr>
              <p:cNvSpPr txBox="1"/>
              <p:nvPr/>
            </p:nvSpPr>
            <p:spPr>
              <a:xfrm>
                <a:off x="18753400" y="32690155"/>
                <a:ext cx="2173230" cy="400110"/>
              </a:xfrm>
              <a:prstGeom prst="rect">
                <a:avLst/>
              </a:prstGeom>
              <a:noFill/>
            </p:spPr>
            <p:txBody>
              <a:bodyPr wrap="square" rtlCol="0">
                <a:spAutoFit/>
              </a:bodyPr>
              <a:lstStyle/>
              <a:p>
                <a:pPr algn="ctr"/>
                <a:r>
                  <a:rPr lang="en-US" sz="2000" b="1" dirty="0"/>
                  <a:t>b.</a:t>
                </a:r>
              </a:p>
            </p:txBody>
          </p:sp>
        </p:grpSp>
        <p:pic>
          <p:nvPicPr>
            <p:cNvPr id="3824" name="Picture 3823">
              <a:extLst>
                <a:ext uri="{FF2B5EF4-FFF2-40B4-BE49-F238E27FC236}">
                  <a16:creationId xmlns:a16="http://schemas.microsoft.com/office/drawing/2014/main" id="{A3505BDF-0157-4F4D-8C6E-F8AEEB6703F6}"/>
                </a:ext>
              </a:extLst>
            </p:cNvPr>
            <p:cNvPicPr>
              <a:picLocks noChangeAspect="1"/>
            </p:cNvPicPr>
            <p:nvPr/>
          </p:nvPicPr>
          <p:blipFill rotWithShape="1">
            <a:blip r:embed="rId64"/>
            <a:srcRect b="32848"/>
            <a:stretch/>
          </p:blipFill>
          <p:spPr>
            <a:xfrm>
              <a:off x="24140987" y="33199659"/>
              <a:ext cx="4370554" cy="2946731"/>
            </a:xfrm>
            <a:prstGeom prst="rect">
              <a:avLst/>
            </a:prstGeom>
          </p:spPr>
        </p:pic>
        <p:pic>
          <p:nvPicPr>
            <p:cNvPr id="3825" name="Picture 3824">
              <a:extLst>
                <a:ext uri="{FF2B5EF4-FFF2-40B4-BE49-F238E27FC236}">
                  <a16:creationId xmlns:a16="http://schemas.microsoft.com/office/drawing/2014/main" id="{300C1EC2-DA1B-4F41-B97F-755EE67B0CB6}"/>
                </a:ext>
              </a:extLst>
            </p:cNvPr>
            <p:cNvPicPr>
              <a:picLocks noChangeAspect="1"/>
            </p:cNvPicPr>
            <p:nvPr/>
          </p:nvPicPr>
          <p:blipFill rotWithShape="1">
            <a:blip r:embed="rId65"/>
            <a:srcRect b="29551"/>
            <a:stretch/>
          </p:blipFill>
          <p:spPr>
            <a:xfrm>
              <a:off x="20008535" y="32968115"/>
              <a:ext cx="3517834" cy="3113767"/>
            </a:xfrm>
            <a:prstGeom prst="rect">
              <a:avLst/>
            </a:prstGeom>
          </p:spPr>
        </p:pic>
        <p:pic>
          <p:nvPicPr>
            <p:cNvPr id="3826" name="Picture 3825" descr="A close up of a sign&#10;&#10;Description automatically generated">
              <a:extLst>
                <a:ext uri="{FF2B5EF4-FFF2-40B4-BE49-F238E27FC236}">
                  <a16:creationId xmlns:a16="http://schemas.microsoft.com/office/drawing/2014/main" id="{4C4D96C4-C65D-E845-8636-EEB7A57BAA6C}"/>
                </a:ext>
              </a:extLst>
            </p:cNvPr>
            <p:cNvPicPr>
              <a:picLocks noChangeAspect="1"/>
            </p:cNvPicPr>
            <p:nvPr/>
          </p:nvPicPr>
          <p:blipFill rotWithShape="1">
            <a:blip r:embed="rId66"/>
            <a:srcRect b="33086"/>
            <a:stretch/>
          </p:blipFill>
          <p:spPr>
            <a:xfrm>
              <a:off x="15830016" y="33276530"/>
              <a:ext cx="3906371" cy="2713184"/>
            </a:xfrm>
            <a:prstGeom prst="rect">
              <a:avLst/>
            </a:prstGeom>
          </p:spPr>
        </p:pic>
      </p:grpSp>
      <p:sp>
        <p:nvSpPr>
          <p:cNvPr id="3827" name="TextBox 3826">
            <a:extLst>
              <a:ext uri="{FF2B5EF4-FFF2-40B4-BE49-F238E27FC236}">
                <a16:creationId xmlns:a16="http://schemas.microsoft.com/office/drawing/2014/main" id="{C36B5E73-42F3-7C4B-9B27-E5C0ED3E3703}"/>
              </a:ext>
            </a:extLst>
          </p:cNvPr>
          <p:cNvSpPr txBox="1"/>
          <p:nvPr/>
        </p:nvSpPr>
        <p:spPr>
          <a:xfrm>
            <a:off x="23102004" y="33668912"/>
            <a:ext cx="2173230" cy="400110"/>
          </a:xfrm>
          <a:prstGeom prst="rect">
            <a:avLst/>
          </a:prstGeom>
          <a:noFill/>
        </p:spPr>
        <p:txBody>
          <a:bodyPr wrap="square" rtlCol="0">
            <a:spAutoFit/>
          </a:bodyPr>
          <a:lstStyle/>
          <a:p>
            <a:pPr algn="ctr"/>
            <a:r>
              <a:rPr lang="en-US" sz="2000" b="1" dirty="0"/>
              <a:t>c.</a:t>
            </a:r>
          </a:p>
        </p:txBody>
      </p:sp>
      <p:grpSp>
        <p:nvGrpSpPr>
          <p:cNvPr id="21" name="Group 20">
            <a:extLst>
              <a:ext uri="{FF2B5EF4-FFF2-40B4-BE49-F238E27FC236}">
                <a16:creationId xmlns:a16="http://schemas.microsoft.com/office/drawing/2014/main" id="{3293A7B1-E77B-C240-A8DF-6EE4C431AE41}"/>
              </a:ext>
            </a:extLst>
          </p:cNvPr>
          <p:cNvGrpSpPr/>
          <p:nvPr/>
        </p:nvGrpSpPr>
        <p:grpSpPr>
          <a:xfrm>
            <a:off x="594025" y="4745899"/>
            <a:ext cx="18603373" cy="11713391"/>
            <a:chOff x="-4862120" y="5095283"/>
            <a:chExt cx="20813850" cy="12255893"/>
          </a:xfrm>
        </p:grpSpPr>
        <p:pic>
          <p:nvPicPr>
            <p:cNvPr id="17" name="Test video.mov" descr="Test video.mov">
              <a:hlinkClick r:id="" action="ppaction://media"/>
              <a:extLst>
                <a:ext uri="{FF2B5EF4-FFF2-40B4-BE49-F238E27FC236}">
                  <a16:creationId xmlns:a16="http://schemas.microsoft.com/office/drawing/2014/main" id="{6CC4B03F-14E1-E74B-B50C-551B06CFE85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7"/>
            <a:srcRect b="5888"/>
            <a:stretch/>
          </p:blipFill>
          <p:spPr>
            <a:xfrm>
              <a:off x="-4823395" y="5590301"/>
              <a:ext cx="20775125" cy="10997987"/>
            </a:xfrm>
            <a:prstGeom prst="rect">
              <a:avLst/>
            </a:prstGeom>
          </p:spPr>
        </p:pic>
        <p:sp>
          <p:nvSpPr>
            <p:cNvPr id="3828" name="Rectangle 3827">
              <a:extLst>
                <a:ext uri="{FF2B5EF4-FFF2-40B4-BE49-F238E27FC236}">
                  <a16:creationId xmlns:a16="http://schemas.microsoft.com/office/drawing/2014/main" id="{2260CD6F-F205-5248-83F1-BA4AC883EB4B}"/>
                </a:ext>
              </a:extLst>
            </p:cNvPr>
            <p:cNvSpPr/>
            <p:nvPr/>
          </p:nvSpPr>
          <p:spPr>
            <a:xfrm>
              <a:off x="-4862120" y="5095283"/>
              <a:ext cx="20410361" cy="12255893"/>
            </a:xfrm>
            <a:prstGeom prst="rect">
              <a:avLst/>
            </a:prstGeom>
            <a:noFill/>
            <a:ln w="76200">
              <a:solidFill>
                <a:srgbClr val="F475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pic>
        <p:nvPicPr>
          <p:cNvPr id="3829" name="Picture 3828">
            <a:extLst>
              <a:ext uri="{FF2B5EF4-FFF2-40B4-BE49-F238E27FC236}">
                <a16:creationId xmlns:a16="http://schemas.microsoft.com/office/drawing/2014/main" id="{48121DC3-6B30-024D-BF1B-14E108A2859C}"/>
              </a:ext>
            </a:extLst>
          </p:cNvPr>
          <p:cNvPicPr>
            <a:picLocks noChangeAspect="1"/>
          </p:cNvPicPr>
          <p:nvPr/>
        </p:nvPicPr>
        <p:blipFill rotWithShape="1">
          <a:blip r:embed="rId36"/>
          <a:srcRect l="62074" b="35345"/>
          <a:stretch/>
        </p:blipFill>
        <p:spPr>
          <a:xfrm>
            <a:off x="27697621" y="26777861"/>
            <a:ext cx="1843197" cy="1758675"/>
          </a:xfrm>
          <a:prstGeom prst="rect">
            <a:avLst/>
          </a:prstGeom>
        </p:spPr>
      </p:pic>
      <p:grpSp>
        <p:nvGrpSpPr>
          <p:cNvPr id="3832" name="Group 3831">
            <a:extLst>
              <a:ext uri="{FF2B5EF4-FFF2-40B4-BE49-F238E27FC236}">
                <a16:creationId xmlns:a16="http://schemas.microsoft.com/office/drawing/2014/main" id="{A2C1F44C-7868-6D4C-B0CD-C1592DDF8647}"/>
              </a:ext>
            </a:extLst>
          </p:cNvPr>
          <p:cNvGrpSpPr/>
          <p:nvPr/>
        </p:nvGrpSpPr>
        <p:grpSpPr>
          <a:xfrm>
            <a:off x="790287" y="40305595"/>
            <a:ext cx="29002003" cy="2380051"/>
            <a:chOff x="790287" y="40305595"/>
            <a:chExt cx="29002003" cy="2380051"/>
          </a:xfrm>
        </p:grpSpPr>
        <p:grpSp>
          <p:nvGrpSpPr>
            <p:cNvPr id="59" name="Group 58">
              <a:extLst>
                <a:ext uri="{FF2B5EF4-FFF2-40B4-BE49-F238E27FC236}">
                  <a16:creationId xmlns:a16="http://schemas.microsoft.com/office/drawing/2014/main" id="{E34F3EC0-307D-FC4A-864D-9C80468E8826}"/>
                </a:ext>
              </a:extLst>
            </p:cNvPr>
            <p:cNvGrpSpPr/>
            <p:nvPr/>
          </p:nvGrpSpPr>
          <p:grpSpPr>
            <a:xfrm>
              <a:off x="790287" y="40305595"/>
              <a:ext cx="29002003" cy="2299291"/>
              <a:chOff x="738165" y="40279649"/>
              <a:chExt cx="29002003" cy="2299291"/>
            </a:xfrm>
          </p:grpSpPr>
          <p:sp>
            <p:nvSpPr>
              <p:cNvPr id="3486" name="TextBox 3485">
                <a:extLst>
                  <a:ext uri="{FF2B5EF4-FFF2-40B4-BE49-F238E27FC236}">
                    <a16:creationId xmlns:a16="http://schemas.microsoft.com/office/drawing/2014/main" id="{7152E3E0-3720-FA4B-A53E-98BF643E9EEE}"/>
                  </a:ext>
                </a:extLst>
              </p:cNvPr>
              <p:cNvSpPr txBox="1"/>
              <p:nvPr/>
            </p:nvSpPr>
            <p:spPr>
              <a:xfrm>
                <a:off x="738165" y="40909252"/>
                <a:ext cx="29002003" cy="1669688"/>
              </a:xfrm>
              <a:prstGeom prst="rect">
                <a:avLst/>
              </a:prstGeom>
              <a:noFill/>
            </p:spPr>
            <p:txBody>
              <a:bodyPr wrap="square" rtlCol="0">
                <a:spAutoFit/>
              </a:bodyPr>
              <a:lstStyle/>
              <a:p>
                <a:pPr marL="457200" indent="-457200" algn="just">
                  <a:buFont typeface="Arial" panose="020B0604020202020204" pitchFamily="34" charset="0"/>
                  <a:buChar char="•"/>
                </a:pPr>
                <a:r>
                  <a:rPr lang="en-AU" sz="3250" b="1" dirty="0"/>
                  <a:t>.</a:t>
                </a:r>
                <a:r>
                  <a:rPr lang="en-AU" sz="3250" b="1" dirty="0">
                    <a:solidFill>
                      <a:srgbClr val="0048EF"/>
                    </a:solidFill>
                  </a:rPr>
                  <a:t>Langerin</a:t>
                </a:r>
                <a:r>
                  <a:rPr lang="en-AU" sz="3250" b="1" baseline="30000" dirty="0">
                    <a:solidFill>
                      <a:srgbClr val="0048EF"/>
                    </a:solidFill>
                  </a:rPr>
                  <a:t>+</a:t>
                </a:r>
                <a:r>
                  <a:rPr lang="en-AU" sz="3250" b="1" dirty="0">
                    <a:solidFill>
                      <a:srgbClr val="0048EF"/>
                    </a:solidFill>
                  </a:rPr>
                  <a:t> cDC2s </a:t>
                </a:r>
                <a:r>
                  <a:rPr lang="en-AU" sz="3250" dirty="0"/>
                  <a:t>are enriched in the tissues of the anogenital tract and are most efficient at HIV uptake, support the highest levels of HIV infection and transfer to CD4 T cells.</a:t>
                </a:r>
                <a:endParaRPr lang="en-AU" sz="500" dirty="0"/>
              </a:p>
              <a:p>
                <a:pPr marL="457200" indent="-457200" algn="just">
                  <a:buFont typeface="Arial" panose="020B0604020202020204" pitchFamily="34" charset="0"/>
                  <a:buChar char="•"/>
                </a:pPr>
                <a:endParaRPr lang="en-AU" sz="500" b="1" dirty="0">
                  <a:solidFill>
                    <a:srgbClr val="6ED50D"/>
                  </a:solidFill>
                </a:endParaRPr>
              </a:p>
              <a:p>
                <a:pPr marL="457200" indent="-457200" algn="just">
                  <a:buFont typeface="Arial" panose="020B0604020202020204" pitchFamily="34" charset="0"/>
                  <a:buChar char="•"/>
                </a:pPr>
                <a:r>
                  <a:rPr lang="en-AU" sz="3250" b="1" dirty="0"/>
                  <a:t>.</a:t>
                </a:r>
                <a:r>
                  <a:rPr lang="en-AU" sz="3250" b="1" dirty="0">
                    <a:solidFill>
                      <a:srgbClr val="6ED50D"/>
                    </a:solidFill>
                  </a:rPr>
                  <a:t>CD14</a:t>
                </a:r>
                <a:r>
                  <a:rPr lang="en-AU" sz="3250" b="1" baseline="30000" dirty="0">
                    <a:solidFill>
                      <a:srgbClr val="6ED50D"/>
                    </a:solidFill>
                  </a:rPr>
                  <a:t>+</a:t>
                </a:r>
                <a:r>
                  <a:rPr lang="en-AU" sz="3250" b="1" dirty="0">
                    <a:solidFill>
                      <a:srgbClr val="6ED50D"/>
                    </a:solidFill>
                  </a:rPr>
                  <a:t> Macrophages</a:t>
                </a:r>
                <a:r>
                  <a:rPr lang="en-AU" sz="3250" dirty="0"/>
                  <a:t> and </a:t>
                </a:r>
                <a:r>
                  <a:rPr lang="en-AU" sz="3250" b="1" dirty="0">
                    <a:solidFill>
                      <a:srgbClr val="FF0000"/>
                    </a:solidFill>
                  </a:rPr>
                  <a:t>CD14</a:t>
                </a:r>
                <a:r>
                  <a:rPr lang="en-AU" sz="3250" b="1" baseline="30000" dirty="0">
                    <a:solidFill>
                      <a:srgbClr val="FF0000"/>
                    </a:solidFill>
                  </a:rPr>
                  <a:t>+</a:t>
                </a:r>
                <a:r>
                  <a:rPr lang="en-AU" sz="3250" b="1" dirty="0">
                    <a:solidFill>
                      <a:srgbClr val="FF0000"/>
                    </a:solidFill>
                  </a:rPr>
                  <a:t> </a:t>
                </a:r>
                <a:r>
                  <a:rPr lang="en-AU" sz="3250" b="1" dirty="0">
                    <a:solidFill>
                      <a:srgbClr val="F02C00"/>
                    </a:solidFill>
                  </a:rPr>
                  <a:t>MDMs</a:t>
                </a:r>
                <a:r>
                  <a:rPr lang="en-AU" sz="3250" dirty="0"/>
                  <a:t> dominate the anogenital tissue, however </a:t>
                </a:r>
                <a:r>
                  <a:rPr lang="en-AU" sz="3250" b="1" dirty="0">
                    <a:solidFill>
                      <a:srgbClr val="FF9D3D"/>
                    </a:solidFill>
                  </a:rPr>
                  <a:t>CD14+ DCs </a:t>
                </a:r>
                <a:r>
                  <a:rPr lang="en-AU" sz="3250" dirty="0"/>
                  <a:t>are more efficient at HIV uptake and support higher levels of infection.</a:t>
                </a:r>
              </a:p>
            </p:txBody>
          </p:sp>
          <p:sp>
            <p:nvSpPr>
              <p:cNvPr id="3488" name="Oval 3487">
                <a:extLst>
                  <a:ext uri="{FF2B5EF4-FFF2-40B4-BE49-F238E27FC236}">
                    <a16:creationId xmlns:a16="http://schemas.microsoft.com/office/drawing/2014/main" id="{B492C344-2E6B-F146-AD08-8BE2AE80717E}"/>
                  </a:ext>
                </a:extLst>
              </p:cNvPr>
              <p:cNvSpPr/>
              <p:nvPr/>
            </p:nvSpPr>
            <p:spPr>
              <a:xfrm>
                <a:off x="15679776" y="41805238"/>
                <a:ext cx="185701" cy="30194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89" name="Oval 3488">
                <a:extLst>
                  <a:ext uri="{FF2B5EF4-FFF2-40B4-BE49-F238E27FC236}">
                    <a16:creationId xmlns:a16="http://schemas.microsoft.com/office/drawing/2014/main" id="{4CFDB349-C00F-DD49-93E6-76B1B4CBE02B}"/>
                  </a:ext>
                </a:extLst>
              </p:cNvPr>
              <p:cNvSpPr/>
              <p:nvPr/>
            </p:nvSpPr>
            <p:spPr>
              <a:xfrm>
                <a:off x="15533943" y="40279649"/>
                <a:ext cx="334066" cy="12103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30" name="Oval 3829">
              <a:extLst>
                <a:ext uri="{FF2B5EF4-FFF2-40B4-BE49-F238E27FC236}">
                  <a16:creationId xmlns:a16="http://schemas.microsoft.com/office/drawing/2014/main" id="{F66D0E0E-B25F-7348-81FB-A45E43686BF2}"/>
                </a:ext>
              </a:extLst>
            </p:cNvPr>
            <p:cNvSpPr/>
            <p:nvPr/>
          </p:nvSpPr>
          <p:spPr>
            <a:xfrm>
              <a:off x="1180940" y="41226769"/>
              <a:ext cx="277527" cy="36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1" name="Oval 3830">
              <a:extLst>
                <a:ext uri="{FF2B5EF4-FFF2-40B4-BE49-F238E27FC236}">
                  <a16:creationId xmlns:a16="http://schemas.microsoft.com/office/drawing/2014/main" id="{447F841E-054A-054F-A72D-F59A2864C0D5}"/>
                </a:ext>
              </a:extLst>
            </p:cNvPr>
            <p:cNvSpPr/>
            <p:nvPr/>
          </p:nvSpPr>
          <p:spPr>
            <a:xfrm>
              <a:off x="1194312" y="42319726"/>
              <a:ext cx="277527" cy="36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833" name="Picture 3832">
            <a:extLst>
              <a:ext uri="{FF2B5EF4-FFF2-40B4-BE49-F238E27FC236}">
                <a16:creationId xmlns:a16="http://schemas.microsoft.com/office/drawing/2014/main" id="{23931C32-71A0-034B-A02A-AFB78399B5E6}"/>
              </a:ext>
            </a:extLst>
          </p:cNvPr>
          <p:cNvPicPr>
            <a:picLocks noChangeAspect="1"/>
          </p:cNvPicPr>
          <p:nvPr/>
        </p:nvPicPr>
        <p:blipFill rotWithShape="1">
          <a:blip r:embed="rId36"/>
          <a:srcRect l="62074" b="35345"/>
          <a:stretch/>
        </p:blipFill>
        <p:spPr>
          <a:xfrm>
            <a:off x="27772008" y="33044710"/>
            <a:ext cx="1843197" cy="1758675"/>
          </a:xfrm>
          <a:prstGeom prst="rect">
            <a:avLst/>
          </a:prstGeom>
        </p:spPr>
      </p:pic>
    </p:spTree>
    <p:extLst>
      <p:ext uri="{BB962C8B-B14F-4D97-AF65-F5344CB8AC3E}">
        <p14:creationId xmlns:p14="http://schemas.microsoft.com/office/powerpoint/2010/main" val="3440999806"/>
      </p:ext>
    </p:extLst>
  </p:cSld>
  <p:clrMapOvr>
    <a:masterClrMapping/>
  </p:clrMapOvr>
  <p:timing>
    <p:tnLst>
      <p:par>
        <p:cTn id="1" dur="indefinite" restart="never" nodeType="tmRoot">
          <p:childTnLst>
            <p:video>
              <p:cMediaNode vol="80000">
                <p:cTn id="2" fill="hold" display="0">
                  <p:stCondLst>
                    <p:cond delay="indefinite"/>
                  </p:stCondLst>
                </p:cTn>
                <p:tgtEl>
                  <p:spTgt spid="17"/>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AB83F0C82281D49808E9B6EABE76642" ma:contentTypeVersion="1" ma:contentTypeDescription="Create a new document." ma:contentTypeScope="" ma:versionID="6765e4e6dd59784b96484ce4208c447d">
  <xsd:schema xmlns:xsd="http://www.w3.org/2001/XMLSchema" xmlns:xs="http://www.w3.org/2001/XMLSchema" xmlns:p="http://schemas.microsoft.com/office/2006/metadata/properties" xmlns:ns2="26548f74-1425-48c2-89fe-59000df53a8a" xmlns:ns3="0fbe0496-3f42-4ae6-a8ec-1aeaa5d20a63" targetNamespace="http://schemas.microsoft.com/office/2006/metadata/properties" ma:root="true" ma:fieldsID="a6d2794e45fb692074dd879fb2146b50" ns2:_="" ns3:_="">
    <xsd:import namespace="26548f74-1425-48c2-89fe-59000df53a8a"/>
    <xsd:import namespace="0fbe0496-3f42-4ae6-a8ec-1aeaa5d20a63"/>
    <xsd:element name="properties">
      <xsd:complexType>
        <xsd:sequence>
          <xsd:element name="documentManagement">
            <xsd:complexType>
              <xsd:all>
                <xsd:element ref="ns2:_dlc_DocId" minOccurs="0"/>
                <xsd:element ref="ns2:_dlc_DocIdUrl" minOccurs="0"/>
                <xsd:element ref="ns2:_dlc_DocIdPersistId" minOccurs="0"/>
                <xsd:element ref="ns3:content_x0020_typ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548f74-1425-48c2-89fe-59000df53a8a"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0fbe0496-3f42-4ae6-a8ec-1aeaa5d20a63" elementFormDefault="qualified">
    <xsd:import namespace="http://schemas.microsoft.com/office/2006/documentManagement/types"/>
    <xsd:import namespace="http://schemas.microsoft.com/office/infopath/2007/PartnerControls"/>
    <xsd:element name="content_x0020_type" ma:index="11" nillable="true" ma:displayName="content type" ma:internalName="content_x0020_type">
      <xsd:complexType>
        <xsd:complexContent>
          <xsd:extension base="dms:MultiChoice">
            <xsd:sequence>
              <xsd:element name="Value" maxOccurs="unbounded" minOccurs="0" nillable="true">
                <xsd:simpleType>
                  <xsd:restriction base="dms:Choice">
                    <xsd:enumeration value="email"/>
                    <xsd:enumeration value="research"/>
                    <xsd:enumeration value="logo"/>
                  </xsd:restriction>
                </xsd:simple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content_x0020_type xmlns="0fbe0496-3f42-4ae6-a8ec-1aeaa5d20a63">
      <Value>research</Value>
    </content_x0020_type>
    <_dlc_DocId xmlns="26548f74-1425-48c2-89fe-59000df53a8a">6Y3WUJDYTY32-727-8</_dlc_DocId>
    <_dlc_DocIdUrl xmlns="26548f74-1425-48c2-89fe-59000df53a8a">
      <Url>https://intranet.westmeadinstitute.org.au/buildingfacilities/brand/_layouts/DocIdRedir.aspx?ID=6Y3WUJDYTY32-727-8</Url>
      <Description>6Y3WUJDYTY32-727-8</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22BBC396-A9BF-4711-9175-E8C0197568D4}">
  <ds:schemaRefs>
    <ds:schemaRef ds:uri="http://schemas.microsoft.com/sharepoint/v3/contenttype/forms"/>
  </ds:schemaRefs>
</ds:datastoreItem>
</file>

<file path=customXml/itemProps2.xml><?xml version="1.0" encoding="utf-8"?>
<ds:datastoreItem xmlns:ds="http://schemas.openxmlformats.org/officeDocument/2006/customXml" ds:itemID="{968B4389-EA77-40EE-9D61-FBC24DF006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6548f74-1425-48c2-89fe-59000df53a8a"/>
    <ds:schemaRef ds:uri="0fbe0496-3f42-4ae6-a8ec-1aeaa5d20a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6357EB5-27B5-4B98-A35D-160AECD9FF27}">
  <ds:schemaRefs>
    <ds:schemaRef ds:uri="http://schemas.microsoft.com/office/2006/documentManagement/types"/>
    <ds:schemaRef ds:uri="http://purl.org/dc/elements/1.1/"/>
    <ds:schemaRef ds:uri="http://purl.org/dc/dcmitype/"/>
    <ds:schemaRef ds:uri="26548f74-1425-48c2-89fe-59000df53a8a"/>
    <ds:schemaRef ds:uri="http://purl.org/dc/terms/"/>
    <ds:schemaRef ds:uri="http://www.w3.org/XML/1998/namespace"/>
    <ds:schemaRef ds:uri="http://schemas.microsoft.com/office/infopath/2007/PartnerControls"/>
    <ds:schemaRef ds:uri="http://schemas.openxmlformats.org/package/2006/metadata/core-properties"/>
    <ds:schemaRef ds:uri="0fbe0496-3f42-4ae6-a8ec-1aeaa5d20a63"/>
    <ds:schemaRef ds:uri="http://schemas.microsoft.com/office/2006/metadata/properties"/>
  </ds:schemaRefs>
</ds:datastoreItem>
</file>

<file path=customXml/itemProps4.xml><?xml version="1.0" encoding="utf-8"?>
<ds:datastoreItem xmlns:ds="http://schemas.openxmlformats.org/officeDocument/2006/customXml" ds:itemID="{46B223BA-D00D-4743-974F-BA9E13BD4600}">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40738</TotalTime>
  <Words>715</Words>
  <Application>Microsoft Macintosh PowerPoint</Application>
  <PresentationFormat>Custom</PresentationFormat>
  <Paragraphs>120</Paragraphs>
  <Slides>1</Slides>
  <Notes>1</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vt:i4>
      </vt:variant>
    </vt:vector>
  </HeadingPairs>
  <TitlesOfParts>
    <vt:vector size="4" baseType="lpstr">
      <vt:lpstr>Arial</vt:lpstr>
      <vt:lpstr>Calibri</vt:lpstr>
      <vt:lpstr>Office Theme</vt:lpstr>
      <vt:lpstr>PowerPoint Presentation</vt:lpstr>
    </vt:vector>
  </TitlesOfParts>
  <Company>University of Sydney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Jake Rhodes</cp:lastModifiedBy>
  <cp:revision>435</cp:revision>
  <cp:lastPrinted>2019-09-04T05:12:11Z</cp:lastPrinted>
  <dcterms:created xsi:type="dcterms:W3CDTF">2016-04-27T23:26:03Z</dcterms:created>
  <dcterms:modified xsi:type="dcterms:W3CDTF">2021-05-14T06:15:56Z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0x0101005AB83F0C82281D49808E9B6EABE76642</vt:lpwstr>
  </property>
  <property fmtid="{D5CDD505-2E9C-101B-9397-08002B2CF9AE}" pid="3" name="_dlc_DocIdItemGuid">
    <vt:lpwstr>faff2777-e43b-40c2-9a96-df3e01a5f77c</vt:lpwstr>
  </property>
</Properties>
</file>